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49"/>
  </p:notesMasterIdLst>
  <p:sldIdLst>
    <p:sldId id="256" r:id="rId4"/>
    <p:sldId id="259" r:id="rId5"/>
    <p:sldId id="260" r:id="rId6"/>
    <p:sldId id="261" r:id="rId7"/>
    <p:sldId id="262" r:id="rId8"/>
    <p:sldId id="263" r:id="rId9"/>
    <p:sldId id="257"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86" r:id="rId24"/>
    <p:sldId id="287" r:id="rId25"/>
    <p:sldId id="277" r:id="rId26"/>
    <p:sldId id="278" r:id="rId27"/>
    <p:sldId id="279" r:id="rId28"/>
    <p:sldId id="280" r:id="rId29"/>
    <p:sldId id="281"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 id="304" r:id="rId44"/>
    <p:sldId id="301" r:id="rId45"/>
    <p:sldId id="302" r:id="rId46"/>
    <p:sldId id="303" r:id="rId47"/>
    <p:sldId id="305" r:id="rId48"/>
  </p:sldIdLst>
  <p:sldSz cx="9144000" cy="6858000" type="screen4x3"/>
  <p:notesSz cx="6858000" cy="9144000"/>
  <p:defaultText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81" autoAdjust="0"/>
    <p:restoredTop sz="94660"/>
  </p:normalViewPr>
  <p:slideViewPr>
    <p:cSldViewPr>
      <p:cViewPr varScale="1">
        <p:scale>
          <a:sx n="87" d="100"/>
          <a:sy n="87" d="100"/>
        </p:scale>
        <p:origin x="-1068"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ms-MY"/>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BA947B-BFF0-46F7-8BF9-D33AB1FBD904}" type="datetimeFigureOut">
              <a:rPr lang="ms-MY" smtClean="0"/>
              <a:t>02/10/2014</a:t>
            </a:fld>
            <a:endParaRPr lang="ms-MY"/>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ms-MY"/>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ms-MY"/>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413B4D-A4CE-42DB-BE42-44F22DDD3969}" type="slidenum">
              <a:rPr lang="ms-MY" smtClean="0"/>
              <a:t>‹#›</a:t>
            </a:fld>
            <a:endParaRPr lang="ms-MY"/>
          </a:p>
        </p:txBody>
      </p:sp>
    </p:spTree>
    <p:extLst>
      <p:ext uri="{BB962C8B-B14F-4D97-AF65-F5344CB8AC3E}">
        <p14:creationId xmlns:p14="http://schemas.microsoft.com/office/powerpoint/2010/main" val="8638683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spcBef>
                <a:spcPct val="0"/>
              </a:spcBef>
            </a:pPr>
            <a:endParaRPr lang="en-US" smtClean="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Schoolbook" pitchFamily="18" charset="0"/>
              </a:defRPr>
            </a:lvl1pPr>
            <a:lvl2pPr marL="742950" indent="-285750">
              <a:defRPr>
                <a:solidFill>
                  <a:schemeClr val="tx1"/>
                </a:solidFill>
                <a:latin typeface="Century Schoolbook" pitchFamily="18" charset="0"/>
              </a:defRPr>
            </a:lvl2pPr>
            <a:lvl3pPr marL="1143000" indent="-228600">
              <a:defRPr>
                <a:solidFill>
                  <a:schemeClr val="tx1"/>
                </a:solidFill>
                <a:latin typeface="Century Schoolbook" pitchFamily="18" charset="0"/>
              </a:defRPr>
            </a:lvl3pPr>
            <a:lvl4pPr marL="1600200" indent="-228600">
              <a:defRPr>
                <a:solidFill>
                  <a:schemeClr val="tx1"/>
                </a:solidFill>
                <a:latin typeface="Century Schoolbook" pitchFamily="18" charset="0"/>
              </a:defRPr>
            </a:lvl4pPr>
            <a:lvl5pPr marL="2057400" indent="-228600">
              <a:defRPr>
                <a:solidFill>
                  <a:schemeClr val="tx1"/>
                </a:solidFill>
                <a:latin typeface="Century Schoolbook" pitchFamily="18" charset="0"/>
              </a:defRPr>
            </a:lvl5pPr>
            <a:lvl6pPr marL="2514600" indent="-228600" eaLnBrk="0" fontAlgn="base" hangingPunct="0">
              <a:spcBef>
                <a:spcPct val="0"/>
              </a:spcBef>
              <a:spcAft>
                <a:spcPct val="0"/>
              </a:spcAft>
              <a:defRPr>
                <a:solidFill>
                  <a:schemeClr val="tx1"/>
                </a:solidFill>
                <a:latin typeface="Century Schoolbook" pitchFamily="18" charset="0"/>
              </a:defRPr>
            </a:lvl6pPr>
            <a:lvl7pPr marL="2971800" indent="-228600" eaLnBrk="0" fontAlgn="base" hangingPunct="0">
              <a:spcBef>
                <a:spcPct val="0"/>
              </a:spcBef>
              <a:spcAft>
                <a:spcPct val="0"/>
              </a:spcAft>
              <a:defRPr>
                <a:solidFill>
                  <a:schemeClr val="tx1"/>
                </a:solidFill>
                <a:latin typeface="Century Schoolbook" pitchFamily="18" charset="0"/>
              </a:defRPr>
            </a:lvl7pPr>
            <a:lvl8pPr marL="3429000" indent="-228600" eaLnBrk="0" fontAlgn="base" hangingPunct="0">
              <a:spcBef>
                <a:spcPct val="0"/>
              </a:spcBef>
              <a:spcAft>
                <a:spcPct val="0"/>
              </a:spcAft>
              <a:defRPr>
                <a:solidFill>
                  <a:schemeClr val="tx1"/>
                </a:solidFill>
                <a:latin typeface="Century Schoolbook" pitchFamily="18" charset="0"/>
              </a:defRPr>
            </a:lvl8pPr>
            <a:lvl9pPr marL="3886200" indent="-228600" eaLnBrk="0" fontAlgn="base" hangingPunct="0">
              <a:spcBef>
                <a:spcPct val="0"/>
              </a:spcBef>
              <a:spcAft>
                <a:spcPct val="0"/>
              </a:spcAft>
              <a:defRPr>
                <a:solidFill>
                  <a:schemeClr val="tx1"/>
                </a:solidFill>
                <a:latin typeface="Century Schoolbook" pitchFamily="18" charset="0"/>
              </a:defRPr>
            </a:lvl9pPr>
          </a:lstStyle>
          <a:p>
            <a:fld id="{37FAD6F0-C8B8-48E4-993F-8CB68E4EA76A}" type="slidenum">
              <a:rPr lang="en-US">
                <a:latin typeface="Calibri" pitchFamily="34" charset="0"/>
              </a:rPr>
              <a:pPr/>
              <a:t>42</a:t>
            </a:fld>
            <a:endParaRPr lang="en-US">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spcBef>
                <a:spcPct val="0"/>
              </a:spcBef>
            </a:pPr>
            <a:endParaRPr lang="en-US" smtClean="0"/>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Schoolbook" pitchFamily="18" charset="0"/>
              </a:defRPr>
            </a:lvl1pPr>
            <a:lvl2pPr marL="742950" indent="-285750">
              <a:defRPr>
                <a:solidFill>
                  <a:schemeClr val="tx1"/>
                </a:solidFill>
                <a:latin typeface="Century Schoolbook" pitchFamily="18" charset="0"/>
              </a:defRPr>
            </a:lvl2pPr>
            <a:lvl3pPr marL="1143000" indent="-228600">
              <a:defRPr>
                <a:solidFill>
                  <a:schemeClr val="tx1"/>
                </a:solidFill>
                <a:latin typeface="Century Schoolbook" pitchFamily="18" charset="0"/>
              </a:defRPr>
            </a:lvl3pPr>
            <a:lvl4pPr marL="1600200" indent="-228600">
              <a:defRPr>
                <a:solidFill>
                  <a:schemeClr val="tx1"/>
                </a:solidFill>
                <a:latin typeface="Century Schoolbook" pitchFamily="18" charset="0"/>
              </a:defRPr>
            </a:lvl4pPr>
            <a:lvl5pPr marL="2057400" indent="-228600">
              <a:defRPr>
                <a:solidFill>
                  <a:schemeClr val="tx1"/>
                </a:solidFill>
                <a:latin typeface="Century Schoolbook" pitchFamily="18" charset="0"/>
              </a:defRPr>
            </a:lvl5pPr>
            <a:lvl6pPr marL="2514600" indent="-228600" eaLnBrk="0" fontAlgn="base" hangingPunct="0">
              <a:spcBef>
                <a:spcPct val="0"/>
              </a:spcBef>
              <a:spcAft>
                <a:spcPct val="0"/>
              </a:spcAft>
              <a:defRPr>
                <a:solidFill>
                  <a:schemeClr val="tx1"/>
                </a:solidFill>
                <a:latin typeface="Century Schoolbook" pitchFamily="18" charset="0"/>
              </a:defRPr>
            </a:lvl6pPr>
            <a:lvl7pPr marL="2971800" indent="-228600" eaLnBrk="0" fontAlgn="base" hangingPunct="0">
              <a:spcBef>
                <a:spcPct val="0"/>
              </a:spcBef>
              <a:spcAft>
                <a:spcPct val="0"/>
              </a:spcAft>
              <a:defRPr>
                <a:solidFill>
                  <a:schemeClr val="tx1"/>
                </a:solidFill>
                <a:latin typeface="Century Schoolbook" pitchFamily="18" charset="0"/>
              </a:defRPr>
            </a:lvl7pPr>
            <a:lvl8pPr marL="3429000" indent="-228600" eaLnBrk="0" fontAlgn="base" hangingPunct="0">
              <a:spcBef>
                <a:spcPct val="0"/>
              </a:spcBef>
              <a:spcAft>
                <a:spcPct val="0"/>
              </a:spcAft>
              <a:defRPr>
                <a:solidFill>
                  <a:schemeClr val="tx1"/>
                </a:solidFill>
                <a:latin typeface="Century Schoolbook" pitchFamily="18" charset="0"/>
              </a:defRPr>
            </a:lvl8pPr>
            <a:lvl9pPr marL="3886200" indent="-228600" eaLnBrk="0" fontAlgn="base" hangingPunct="0">
              <a:spcBef>
                <a:spcPct val="0"/>
              </a:spcBef>
              <a:spcAft>
                <a:spcPct val="0"/>
              </a:spcAft>
              <a:defRPr>
                <a:solidFill>
                  <a:schemeClr val="tx1"/>
                </a:solidFill>
                <a:latin typeface="Century Schoolbook" pitchFamily="18" charset="0"/>
              </a:defRPr>
            </a:lvl9pPr>
          </a:lstStyle>
          <a:p>
            <a:fld id="{BAE2B0CD-BF47-4824-B2CB-D7C21780AB35}" type="slidenum">
              <a:rPr lang="en-US">
                <a:latin typeface="Calibri" pitchFamily="34" charset="0"/>
              </a:rPr>
              <a:pPr/>
              <a:t>43</a:t>
            </a:fld>
            <a:endParaRPr lang="en-US">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spcBef>
                <a:spcPct val="0"/>
              </a:spcBef>
            </a:pPr>
            <a:endParaRPr lang="en-US" smtClean="0"/>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Schoolbook" pitchFamily="18" charset="0"/>
              </a:defRPr>
            </a:lvl1pPr>
            <a:lvl2pPr marL="742950" indent="-285750">
              <a:defRPr>
                <a:solidFill>
                  <a:schemeClr val="tx1"/>
                </a:solidFill>
                <a:latin typeface="Century Schoolbook" pitchFamily="18" charset="0"/>
              </a:defRPr>
            </a:lvl2pPr>
            <a:lvl3pPr marL="1143000" indent="-228600">
              <a:defRPr>
                <a:solidFill>
                  <a:schemeClr val="tx1"/>
                </a:solidFill>
                <a:latin typeface="Century Schoolbook" pitchFamily="18" charset="0"/>
              </a:defRPr>
            </a:lvl3pPr>
            <a:lvl4pPr marL="1600200" indent="-228600">
              <a:defRPr>
                <a:solidFill>
                  <a:schemeClr val="tx1"/>
                </a:solidFill>
                <a:latin typeface="Century Schoolbook" pitchFamily="18" charset="0"/>
              </a:defRPr>
            </a:lvl4pPr>
            <a:lvl5pPr marL="2057400" indent="-228600">
              <a:defRPr>
                <a:solidFill>
                  <a:schemeClr val="tx1"/>
                </a:solidFill>
                <a:latin typeface="Century Schoolbook" pitchFamily="18" charset="0"/>
              </a:defRPr>
            </a:lvl5pPr>
            <a:lvl6pPr marL="2514600" indent="-228600" eaLnBrk="0" fontAlgn="base" hangingPunct="0">
              <a:spcBef>
                <a:spcPct val="0"/>
              </a:spcBef>
              <a:spcAft>
                <a:spcPct val="0"/>
              </a:spcAft>
              <a:defRPr>
                <a:solidFill>
                  <a:schemeClr val="tx1"/>
                </a:solidFill>
                <a:latin typeface="Century Schoolbook" pitchFamily="18" charset="0"/>
              </a:defRPr>
            </a:lvl6pPr>
            <a:lvl7pPr marL="2971800" indent="-228600" eaLnBrk="0" fontAlgn="base" hangingPunct="0">
              <a:spcBef>
                <a:spcPct val="0"/>
              </a:spcBef>
              <a:spcAft>
                <a:spcPct val="0"/>
              </a:spcAft>
              <a:defRPr>
                <a:solidFill>
                  <a:schemeClr val="tx1"/>
                </a:solidFill>
                <a:latin typeface="Century Schoolbook" pitchFamily="18" charset="0"/>
              </a:defRPr>
            </a:lvl7pPr>
            <a:lvl8pPr marL="3429000" indent="-228600" eaLnBrk="0" fontAlgn="base" hangingPunct="0">
              <a:spcBef>
                <a:spcPct val="0"/>
              </a:spcBef>
              <a:spcAft>
                <a:spcPct val="0"/>
              </a:spcAft>
              <a:defRPr>
                <a:solidFill>
                  <a:schemeClr val="tx1"/>
                </a:solidFill>
                <a:latin typeface="Century Schoolbook" pitchFamily="18" charset="0"/>
              </a:defRPr>
            </a:lvl8pPr>
            <a:lvl9pPr marL="3886200" indent="-228600" eaLnBrk="0" fontAlgn="base" hangingPunct="0">
              <a:spcBef>
                <a:spcPct val="0"/>
              </a:spcBef>
              <a:spcAft>
                <a:spcPct val="0"/>
              </a:spcAft>
              <a:defRPr>
                <a:solidFill>
                  <a:schemeClr val="tx1"/>
                </a:solidFill>
                <a:latin typeface="Century Schoolbook" pitchFamily="18" charset="0"/>
              </a:defRPr>
            </a:lvl9pPr>
          </a:lstStyle>
          <a:p>
            <a:fld id="{07CB52A5-E438-4AEA-898A-991E85216C39}" type="slidenum">
              <a:rPr lang="en-US">
                <a:latin typeface="Calibri" pitchFamily="34" charset="0"/>
              </a:rPr>
              <a:pPr/>
              <a:t>44</a:t>
            </a:fld>
            <a:endParaRPr lang="en-US">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A8A4F586-30F9-4C6A-A737-8AA677F2B696}" type="datetimeFigureOut">
              <a:rPr lang="ms-MY" smtClean="0"/>
              <a:t>02/10/2014</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F14EF554-C8DD-4246-9F5F-1D8CF04728DE}" type="slidenum">
              <a:rPr lang="ms-MY" smtClean="0"/>
              <a:t>‹#›</a:t>
            </a:fld>
            <a:endParaRPr lang="ms-MY"/>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A8A4F586-30F9-4C6A-A737-8AA677F2B696}" type="datetimeFigureOut">
              <a:rPr lang="ms-MY" smtClean="0"/>
              <a:t>02/10/2014</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F14EF554-C8DD-4246-9F5F-1D8CF04728DE}" type="slidenum">
              <a:rPr lang="ms-MY" smtClean="0"/>
              <a:t>‹#›</a:t>
            </a:fld>
            <a:endParaRPr lang="ms-MY"/>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A8A4F586-30F9-4C6A-A737-8AA677F2B696}" type="datetimeFigureOut">
              <a:rPr lang="ms-MY" smtClean="0"/>
              <a:t>02/10/2014</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F14EF554-C8DD-4246-9F5F-1D8CF04728DE}" type="slidenum">
              <a:rPr lang="ms-MY" smtClean="0"/>
              <a:t>‹#›</a:t>
            </a:fld>
            <a:endParaRPr lang="ms-MY"/>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73C68EC6-9F3C-4FE8-92A3-E68D6D6A91BE}" type="datetimeFigureOut">
              <a:rPr lang="ms-MY" smtClean="0">
                <a:solidFill>
                  <a:prstClr val="black">
                    <a:tint val="75000"/>
                  </a:prstClr>
                </a:solidFill>
              </a:rPr>
              <a:pPr/>
              <a:t>02/10/2014</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FD99DA87-D83E-4120-A1F7-2A86FB289165}"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7331943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73C68EC6-9F3C-4FE8-92A3-E68D6D6A91BE}" type="datetimeFigureOut">
              <a:rPr lang="ms-MY" smtClean="0">
                <a:solidFill>
                  <a:prstClr val="black">
                    <a:tint val="75000"/>
                  </a:prstClr>
                </a:solidFill>
              </a:rPr>
              <a:pPr/>
              <a:t>02/10/2014</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FD99DA87-D83E-4120-A1F7-2A86FB289165}"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1367598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3C68EC6-9F3C-4FE8-92A3-E68D6D6A91BE}" type="datetimeFigureOut">
              <a:rPr lang="ms-MY" smtClean="0">
                <a:solidFill>
                  <a:prstClr val="black">
                    <a:tint val="75000"/>
                  </a:prstClr>
                </a:solidFill>
              </a:rPr>
              <a:pPr/>
              <a:t>02/10/2014</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FD99DA87-D83E-4120-A1F7-2A86FB289165}"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1953602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73C68EC6-9F3C-4FE8-92A3-E68D6D6A91BE}" type="datetimeFigureOut">
              <a:rPr lang="ms-MY" smtClean="0">
                <a:solidFill>
                  <a:prstClr val="black">
                    <a:tint val="75000"/>
                  </a:prstClr>
                </a:solidFill>
              </a:rPr>
              <a:pPr/>
              <a:t>02/10/2014</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FD99DA87-D83E-4120-A1F7-2A86FB289165}"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2513817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73C68EC6-9F3C-4FE8-92A3-E68D6D6A91BE}" type="datetimeFigureOut">
              <a:rPr lang="ms-MY" smtClean="0">
                <a:solidFill>
                  <a:prstClr val="black">
                    <a:tint val="75000"/>
                  </a:prstClr>
                </a:solidFill>
              </a:rPr>
              <a:pPr/>
              <a:t>02/10/2014</a:t>
            </a:fld>
            <a:endParaRPr lang="ms-MY">
              <a:solidFill>
                <a:prstClr val="black">
                  <a:tint val="75000"/>
                </a:prstClr>
              </a:solidFill>
            </a:endParaRPr>
          </a:p>
        </p:txBody>
      </p:sp>
      <p:sp>
        <p:nvSpPr>
          <p:cNvPr id="8" name="Footer Placeholder 7"/>
          <p:cNvSpPr>
            <a:spLocks noGrp="1"/>
          </p:cNvSpPr>
          <p:nvPr>
            <p:ph type="ftr" sz="quarter" idx="11"/>
          </p:nvPr>
        </p:nvSpPr>
        <p:spPr/>
        <p:txBody>
          <a:bodyPr/>
          <a:lstStyle/>
          <a:p>
            <a:endParaRPr lang="ms-MY">
              <a:solidFill>
                <a:prstClr val="black">
                  <a:tint val="75000"/>
                </a:prstClr>
              </a:solidFill>
            </a:endParaRPr>
          </a:p>
        </p:txBody>
      </p:sp>
      <p:sp>
        <p:nvSpPr>
          <p:cNvPr id="9" name="Slide Number Placeholder 8"/>
          <p:cNvSpPr>
            <a:spLocks noGrp="1"/>
          </p:cNvSpPr>
          <p:nvPr>
            <p:ph type="sldNum" sz="quarter" idx="12"/>
          </p:nvPr>
        </p:nvSpPr>
        <p:spPr/>
        <p:txBody>
          <a:bodyPr/>
          <a:lstStyle/>
          <a:p>
            <a:fld id="{FD99DA87-D83E-4120-A1F7-2A86FB289165}"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1961041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73C68EC6-9F3C-4FE8-92A3-E68D6D6A91BE}" type="datetimeFigureOut">
              <a:rPr lang="ms-MY" smtClean="0">
                <a:solidFill>
                  <a:prstClr val="black">
                    <a:tint val="75000"/>
                  </a:prstClr>
                </a:solidFill>
              </a:rPr>
              <a:pPr/>
              <a:t>02/10/2014</a:t>
            </a:fld>
            <a:endParaRPr lang="ms-MY">
              <a:solidFill>
                <a:prstClr val="black">
                  <a:tint val="75000"/>
                </a:prstClr>
              </a:solidFill>
            </a:endParaRPr>
          </a:p>
        </p:txBody>
      </p:sp>
      <p:sp>
        <p:nvSpPr>
          <p:cNvPr id="4" name="Footer Placeholder 3"/>
          <p:cNvSpPr>
            <a:spLocks noGrp="1"/>
          </p:cNvSpPr>
          <p:nvPr>
            <p:ph type="ftr" sz="quarter" idx="11"/>
          </p:nvPr>
        </p:nvSpPr>
        <p:spPr/>
        <p:txBody>
          <a:bodyPr/>
          <a:lstStyle/>
          <a:p>
            <a:endParaRPr lang="ms-MY">
              <a:solidFill>
                <a:prstClr val="black">
                  <a:tint val="75000"/>
                </a:prstClr>
              </a:solidFill>
            </a:endParaRPr>
          </a:p>
        </p:txBody>
      </p:sp>
      <p:sp>
        <p:nvSpPr>
          <p:cNvPr id="5" name="Slide Number Placeholder 4"/>
          <p:cNvSpPr>
            <a:spLocks noGrp="1"/>
          </p:cNvSpPr>
          <p:nvPr>
            <p:ph type="sldNum" sz="quarter" idx="12"/>
          </p:nvPr>
        </p:nvSpPr>
        <p:spPr/>
        <p:txBody>
          <a:bodyPr/>
          <a:lstStyle/>
          <a:p>
            <a:fld id="{FD99DA87-D83E-4120-A1F7-2A86FB289165}"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8366766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C68EC6-9F3C-4FE8-92A3-E68D6D6A91BE}" type="datetimeFigureOut">
              <a:rPr lang="ms-MY" smtClean="0">
                <a:solidFill>
                  <a:prstClr val="black">
                    <a:tint val="75000"/>
                  </a:prstClr>
                </a:solidFill>
              </a:rPr>
              <a:pPr/>
              <a:t>02/10/2014</a:t>
            </a:fld>
            <a:endParaRPr lang="ms-MY">
              <a:solidFill>
                <a:prstClr val="black">
                  <a:tint val="75000"/>
                </a:prstClr>
              </a:solidFill>
            </a:endParaRPr>
          </a:p>
        </p:txBody>
      </p:sp>
      <p:sp>
        <p:nvSpPr>
          <p:cNvPr id="3" name="Footer Placeholder 2"/>
          <p:cNvSpPr>
            <a:spLocks noGrp="1"/>
          </p:cNvSpPr>
          <p:nvPr>
            <p:ph type="ftr" sz="quarter" idx="11"/>
          </p:nvPr>
        </p:nvSpPr>
        <p:spPr/>
        <p:txBody>
          <a:bodyPr/>
          <a:lstStyle/>
          <a:p>
            <a:endParaRPr lang="ms-MY">
              <a:solidFill>
                <a:prstClr val="black">
                  <a:tint val="75000"/>
                </a:prstClr>
              </a:solidFill>
            </a:endParaRPr>
          </a:p>
        </p:txBody>
      </p:sp>
      <p:sp>
        <p:nvSpPr>
          <p:cNvPr id="4" name="Slide Number Placeholder 3"/>
          <p:cNvSpPr>
            <a:spLocks noGrp="1"/>
          </p:cNvSpPr>
          <p:nvPr>
            <p:ph type="sldNum" sz="quarter" idx="12"/>
          </p:nvPr>
        </p:nvSpPr>
        <p:spPr/>
        <p:txBody>
          <a:bodyPr/>
          <a:lstStyle/>
          <a:p>
            <a:fld id="{FD99DA87-D83E-4120-A1F7-2A86FB289165}"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1227846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C68EC6-9F3C-4FE8-92A3-E68D6D6A91BE}" type="datetimeFigureOut">
              <a:rPr lang="ms-MY" smtClean="0">
                <a:solidFill>
                  <a:prstClr val="black">
                    <a:tint val="75000"/>
                  </a:prstClr>
                </a:solidFill>
              </a:rPr>
              <a:pPr/>
              <a:t>02/10/2014</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FD99DA87-D83E-4120-A1F7-2A86FB289165}"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248130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A8A4F586-30F9-4C6A-A737-8AA677F2B696}" type="datetimeFigureOut">
              <a:rPr lang="ms-MY" smtClean="0"/>
              <a:t>02/10/2014</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F14EF554-C8DD-4246-9F5F-1D8CF04728DE}" type="slidenum">
              <a:rPr lang="ms-MY" smtClean="0"/>
              <a:t>‹#›</a:t>
            </a:fld>
            <a:endParaRPr lang="ms-MY"/>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C68EC6-9F3C-4FE8-92A3-E68D6D6A91BE}" type="datetimeFigureOut">
              <a:rPr lang="ms-MY" smtClean="0">
                <a:solidFill>
                  <a:prstClr val="black">
                    <a:tint val="75000"/>
                  </a:prstClr>
                </a:solidFill>
              </a:rPr>
              <a:pPr/>
              <a:t>02/10/2014</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FD99DA87-D83E-4120-A1F7-2A86FB289165}"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6459898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73C68EC6-9F3C-4FE8-92A3-E68D6D6A91BE}" type="datetimeFigureOut">
              <a:rPr lang="ms-MY" smtClean="0">
                <a:solidFill>
                  <a:prstClr val="black">
                    <a:tint val="75000"/>
                  </a:prstClr>
                </a:solidFill>
              </a:rPr>
              <a:pPr/>
              <a:t>02/10/2014</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FD99DA87-D83E-4120-A1F7-2A86FB289165}"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5708130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73C68EC6-9F3C-4FE8-92A3-E68D6D6A91BE}" type="datetimeFigureOut">
              <a:rPr lang="ms-MY" smtClean="0">
                <a:solidFill>
                  <a:prstClr val="black">
                    <a:tint val="75000"/>
                  </a:prstClr>
                </a:solidFill>
              </a:rPr>
              <a:pPr/>
              <a:t>02/10/2014</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FD99DA87-D83E-4120-A1F7-2A86FB289165}"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345170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C09D353-7D81-40F9-A618-D580428F5688}" type="datetimeFigureOut">
              <a:rPr lang="en-US" smtClean="0">
                <a:solidFill>
                  <a:prstClr val="black">
                    <a:tint val="75000"/>
                  </a:prstClr>
                </a:solidFill>
              </a:rPr>
              <a:pPr/>
              <a:t>10/2/2014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75131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09D353-7D81-40F9-A618-D580428F5688}" type="datetimeFigureOut">
              <a:rPr lang="en-US" smtClean="0">
                <a:solidFill>
                  <a:prstClr val="black">
                    <a:tint val="75000"/>
                  </a:prstClr>
                </a:solidFill>
              </a:rPr>
              <a:pPr/>
              <a:t>10/2/2014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58425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09D353-7D81-40F9-A618-D580428F5688}" type="datetimeFigureOut">
              <a:rPr lang="en-US" smtClean="0">
                <a:solidFill>
                  <a:prstClr val="black">
                    <a:tint val="75000"/>
                  </a:prstClr>
                </a:solidFill>
              </a:rPr>
              <a:pPr/>
              <a:t>10/2/2014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36871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C09D353-7D81-40F9-A618-D580428F5688}" type="datetimeFigureOut">
              <a:rPr lang="en-US" smtClean="0">
                <a:solidFill>
                  <a:prstClr val="black">
                    <a:tint val="75000"/>
                  </a:prstClr>
                </a:solidFill>
              </a:rPr>
              <a:pPr/>
              <a:t>10/2/2014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38268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C09D353-7D81-40F9-A618-D580428F5688}" type="datetimeFigureOut">
              <a:rPr lang="en-US" smtClean="0">
                <a:solidFill>
                  <a:prstClr val="black">
                    <a:tint val="75000"/>
                  </a:prstClr>
                </a:solidFill>
              </a:rPr>
              <a:pPr/>
              <a:t>10/2/2014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43992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C09D353-7D81-40F9-A618-D580428F5688}" type="datetimeFigureOut">
              <a:rPr lang="en-US" smtClean="0">
                <a:solidFill>
                  <a:prstClr val="black">
                    <a:tint val="75000"/>
                  </a:prstClr>
                </a:solidFill>
              </a:rPr>
              <a:pPr/>
              <a:t>10/2/2014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64301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09D353-7D81-40F9-A618-D580428F5688}" type="datetimeFigureOut">
              <a:rPr lang="en-US" smtClean="0">
                <a:solidFill>
                  <a:prstClr val="black">
                    <a:tint val="75000"/>
                  </a:prstClr>
                </a:solidFill>
              </a:rPr>
              <a:pPr/>
              <a:t>10/2/2014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3127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8A4F586-30F9-4C6A-A737-8AA677F2B696}" type="datetimeFigureOut">
              <a:rPr lang="ms-MY" smtClean="0"/>
              <a:t>02/10/2014</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F14EF554-C8DD-4246-9F5F-1D8CF04728DE}" type="slidenum">
              <a:rPr lang="ms-MY" smtClean="0"/>
              <a:t>‹#›</a:t>
            </a:fld>
            <a:endParaRPr lang="ms-MY"/>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09D353-7D81-40F9-A618-D580428F5688}" type="datetimeFigureOut">
              <a:rPr lang="en-US" smtClean="0">
                <a:solidFill>
                  <a:prstClr val="black">
                    <a:tint val="75000"/>
                  </a:prstClr>
                </a:solidFill>
              </a:rPr>
              <a:pPr/>
              <a:t>10/2/2014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81475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09D353-7D81-40F9-A618-D580428F5688}" type="datetimeFigureOut">
              <a:rPr lang="en-US" smtClean="0">
                <a:solidFill>
                  <a:prstClr val="black">
                    <a:tint val="75000"/>
                  </a:prstClr>
                </a:solidFill>
              </a:rPr>
              <a:pPr/>
              <a:t>10/2/2014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92691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09D353-7D81-40F9-A618-D580428F5688}" type="datetimeFigureOut">
              <a:rPr lang="en-US" smtClean="0">
                <a:solidFill>
                  <a:prstClr val="black">
                    <a:tint val="75000"/>
                  </a:prstClr>
                </a:solidFill>
              </a:rPr>
              <a:pPr/>
              <a:t>10/2/2014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51930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09D353-7D81-40F9-A618-D580428F5688}" type="datetimeFigureOut">
              <a:rPr lang="en-US" smtClean="0">
                <a:solidFill>
                  <a:prstClr val="black">
                    <a:tint val="75000"/>
                  </a:prstClr>
                </a:solidFill>
              </a:rPr>
              <a:pPr/>
              <a:t>10/2/2014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86725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Album Cover">
    <p:spTree>
      <p:nvGrpSpPr>
        <p:cNvPr id="1" name=""/>
        <p:cNvGrpSpPr/>
        <p:nvPr/>
      </p:nvGrpSpPr>
      <p:grpSpPr>
        <a:xfrm>
          <a:off x="0" y="0"/>
          <a:ext cx="0" cy="0"/>
          <a:chOff x="0" y="0"/>
          <a:chExt cx="0" cy="0"/>
        </a:xfrm>
      </p:grpSpPr>
      <p:sp>
        <p:nvSpPr>
          <p:cNvPr id="5" name="Rectangle 7"/>
          <p:cNvSpPr>
            <a:spLocks/>
          </p:cNvSpPr>
          <p:nvPr/>
        </p:nvSpPr>
        <p:spPr bwMode="auto">
          <a:xfrm>
            <a:off x="454025" y="51816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en-US" sz="3200" i="1"/>
          </a:p>
        </p:txBody>
      </p:sp>
      <p:sp>
        <p:nvSpPr>
          <p:cNvPr id="6" name="Rectangle 5"/>
          <p:cNvSpPr/>
          <p:nvPr userDrawn="1"/>
        </p:nvSpPr>
        <p:spPr>
          <a:xfrm>
            <a:off x="176213" y="187325"/>
            <a:ext cx="8763000" cy="6213475"/>
          </a:xfrm>
          <a:prstGeom prst="rect">
            <a:avLst/>
          </a:prstGeom>
          <a:noFill/>
          <a:ln w="9525" cap="rnd" cmpd="sng" algn="ctr">
            <a:solidFill>
              <a:schemeClr val="bg1">
                <a:tint val="85000"/>
              </a:schemeClr>
            </a:solidFill>
            <a:prstDash val="dash"/>
          </a:ln>
          <a:effectLst>
            <a:outerShdw blurRad="25400" dist="12700" dir="5400000" algn="tl" rotWithShape="0">
              <a:schemeClr val="bg1">
                <a:alpha val="60000"/>
              </a:scheme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a:p>
        </p:txBody>
      </p:sp>
      <p:sp>
        <p:nvSpPr>
          <p:cNvPr id="24" name="Rectangle 7"/>
          <p:cNvSpPr>
            <a:spLocks noGrp="1"/>
          </p:cNvSpPr>
          <p:nvPr>
            <p:ph type="title"/>
          </p:nvPr>
        </p:nvSpPr>
        <p:spPr>
          <a:xfrm>
            <a:off x="228601" y="3962400"/>
            <a:ext cx="8298485" cy="1066800"/>
          </a:xfrm>
        </p:spPr>
        <p:txBody>
          <a:bodyPr bIns="0"/>
          <a:lstStyle>
            <a:lvl1pPr algn="r" eaLnBrk="1" latinLnBrk="0" hangingPunct="1">
              <a:defRPr kumimoji="0" lang="en-US" dirty="0"/>
            </a:lvl1pPr>
            <a:extLst/>
          </a:lstStyle>
          <a:p>
            <a:r>
              <a:rPr lang="en-US" smtClean="0"/>
              <a:t>Click to edit Master title style</a:t>
            </a:r>
            <a:endParaRPr lang="en-US" dirty="0"/>
          </a:p>
        </p:txBody>
      </p:sp>
      <p:sp>
        <p:nvSpPr>
          <p:cNvPr id="9" name="Rectangle 7"/>
          <p:cNvSpPr>
            <a:spLocks noGrp="1"/>
          </p:cNvSpPr>
          <p:nvPr>
            <p:ph type="body" sz="quarter" idx="10"/>
          </p:nvPr>
        </p:nvSpPr>
        <p:spPr>
          <a:xfrm>
            <a:off x="2133600" y="5133975"/>
            <a:ext cx="6386946" cy="1219200"/>
          </a:xfrm>
        </p:spPr>
        <p:txBody>
          <a:bodyPr tIns="0">
            <a:noAutofit/>
          </a:bodyPr>
          <a:lstStyle>
            <a:lvl1pPr marL="0" marR="0" indent="0" algn="r" rtl="0" eaLnBrk="1" latinLnBrk="0" hangingPunct="1">
              <a:spcBef>
                <a:spcPct val="20000"/>
              </a:spcBef>
              <a:buFontTx/>
              <a:buNone/>
              <a:defRPr kumimoji="0" sz="1800" i="0" baseline="0">
                <a:solidFill>
                  <a:schemeClr val="tx1"/>
                </a:solidFill>
                <a:latin typeface="+mn-lt"/>
                <a:ea typeface="+mn-ea"/>
                <a:cs typeface="+mn-cs"/>
              </a:defRPr>
            </a:lvl1pPr>
            <a:extLst/>
          </a:lstStyle>
          <a:p>
            <a:pPr lvl="0"/>
            <a:r>
              <a:rPr lang="en-US" smtClean="0"/>
              <a:t>Click to edit Master text styles</a:t>
            </a:r>
          </a:p>
        </p:txBody>
      </p:sp>
      <p:sp>
        <p:nvSpPr>
          <p:cNvPr id="27" name="Rectangle 6"/>
          <p:cNvSpPr>
            <a:spLocks noGrp="1"/>
          </p:cNvSpPr>
          <p:nvPr>
            <p:ph type="pic" sz="quarter" idx="11"/>
          </p:nvPr>
        </p:nvSpPr>
        <p:spPr>
          <a:xfrm>
            <a:off x="6096000" y="1600200"/>
            <a:ext cx="2286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extLst/>
          </a:lstStyle>
          <a:p>
            <a:pPr lvl="0"/>
            <a:r>
              <a:rPr lang="en-US" noProof="0" smtClean="0"/>
              <a:t>Click icon to add picture</a:t>
            </a:r>
            <a:endParaRPr noProof="0"/>
          </a:p>
        </p:txBody>
      </p:sp>
      <p:sp>
        <p:nvSpPr>
          <p:cNvPr id="7" name="Rectangle 6"/>
          <p:cNvSpPr>
            <a:spLocks noGrp="1"/>
          </p:cNvSpPr>
          <p:nvPr>
            <p:ph type="dt" sz="half" idx="12"/>
          </p:nvPr>
        </p:nvSpPr>
        <p:spPr/>
        <p:txBody>
          <a:bodyPr/>
          <a:lstStyle>
            <a:lvl1pPr>
              <a:defRPr/>
            </a:lvl1pPr>
            <a:extLst/>
          </a:lstStyle>
          <a:p>
            <a:pPr>
              <a:defRPr/>
            </a:pPr>
            <a:fld id="{D1B5523F-5B27-4D91-BF12-B9D3FE1FF387}" type="datetimeFigureOut">
              <a:rPr lang="en-US"/>
              <a:pPr>
                <a:defRPr/>
              </a:pPr>
              <a:t>10/2/2014</a:t>
            </a:fld>
            <a:endParaRPr lang="en-US"/>
          </a:p>
        </p:txBody>
      </p:sp>
      <p:sp>
        <p:nvSpPr>
          <p:cNvPr id="8" name="Rectangle 7"/>
          <p:cNvSpPr>
            <a:spLocks noGrp="1"/>
          </p:cNvSpPr>
          <p:nvPr>
            <p:ph type="sldNum" sz="quarter" idx="13"/>
          </p:nvPr>
        </p:nvSpPr>
        <p:spPr/>
        <p:txBody>
          <a:bodyPr/>
          <a:lstStyle>
            <a:lvl1pPr>
              <a:defRPr/>
            </a:lvl1pPr>
          </a:lstStyle>
          <a:p>
            <a:fld id="{07D315E6-EB71-4B26-AC87-81AD17BF5370}" type="slidenum">
              <a:rPr lang="en-US"/>
              <a:pPr/>
              <a:t>‹#›</a:t>
            </a:fld>
            <a:endParaRPr lang="en-US"/>
          </a:p>
        </p:txBody>
      </p:sp>
      <p:sp>
        <p:nvSpPr>
          <p:cNvPr id="10" name="Rectangle 9"/>
          <p:cNvSpPr>
            <a:spLocks noGrp="1"/>
          </p:cNvSpPr>
          <p:nvPr>
            <p:ph type="ftr" sz="quarter" idx="14"/>
          </p:nvPr>
        </p:nvSpPr>
        <p:spPr/>
        <p:txBody>
          <a:bodyPr/>
          <a:lstStyle>
            <a:lvl1pPr>
              <a:defRPr/>
            </a:lvl1pPr>
            <a:extLst/>
          </a:lstStyle>
          <a:p>
            <a:pPr>
              <a:defRPr/>
            </a:pPr>
            <a:endParaRPr lang="en-US"/>
          </a:p>
        </p:txBody>
      </p:sp>
    </p:spTree>
    <p:extLst>
      <p:ext uri="{BB962C8B-B14F-4D97-AF65-F5344CB8AC3E}">
        <p14:creationId xmlns:p14="http://schemas.microsoft.com/office/powerpoint/2010/main" val="2650620010"/>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woColTx">
  <p:cSld name="Portrait with Caption">
    <p:spTree>
      <p:nvGrpSpPr>
        <p:cNvPr id="1" name=""/>
        <p:cNvGrpSpPr/>
        <p:nvPr/>
      </p:nvGrpSpPr>
      <p:grpSpPr>
        <a:xfrm>
          <a:off x="0" y="0"/>
          <a:ext cx="0" cy="0"/>
          <a:chOff x="0" y="0"/>
          <a:chExt cx="0" cy="0"/>
        </a:xfrm>
      </p:grpSpPr>
      <p:sp>
        <p:nvSpPr>
          <p:cNvPr id="11" name="Rectangle 8"/>
          <p:cNvSpPr>
            <a:spLocks noGrp="1"/>
          </p:cNvSpPr>
          <p:nvPr>
            <p:ph type="pic" sz="quarter" idx="10"/>
          </p:nvPr>
        </p:nvSpPr>
        <p:spPr>
          <a:xfrm>
            <a:off x="419375" y="233241"/>
            <a:ext cx="4640305" cy="61722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lvl="0"/>
            <a:r>
              <a:rPr lang="en-US" noProof="0" smtClean="0"/>
              <a:t>Click icon to add picture</a:t>
            </a:r>
            <a:endParaRPr noProof="0"/>
          </a:p>
        </p:txBody>
      </p:sp>
      <p:sp>
        <p:nvSpPr>
          <p:cNvPr id="13" name="Rectangle 6"/>
          <p:cNvSpPr>
            <a:spLocks noGrp="1"/>
          </p:cNvSpPr>
          <p:nvPr>
            <p:ph type="body" sz="quarter" idx="11"/>
          </p:nvPr>
        </p:nvSpPr>
        <p:spPr>
          <a:xfrm>
            <a:off x="5257800" y="3048000"/>
            <a:ext cx="3505200" cy="3352800"/>
          </a:xfrm>
        </p:spPr>
        <p:txBody>
          <a:bodyPr tIns="91440" bIns="91440" anchor="b">
            <a:noAutofit/>
          </a:bodyPr>
          <a:lstStyle>
            <a:lvl1pPr marL="0" marR="0" indent="0" algn="l" rtl="0" eaLnBrk="1" latinLnBrk="0" hangingPunct="1">
              <a:spcBef>
                <a:spcPct val="20000"/>
              </a:spcBef>
              <a:buFontTx/>
              <a:buNone/>
              <a:defRPr kumimoji="0" sz="1800" i="0" baseline="0">
                <a:solidFill>
                  <a:schemeClr val="tx1"/>
                </a:solidFill>
                <a:latin typeface="+mn-lt"/>
                <a:ea typeface="+mn-ea"/>
                <a:cs typeface="+mn-cs"/>
              </a:defRPr>
            </a:lvl1pPr>
            <a:extLst/>
          </a:lstStyle>
          <a:p>
            <a:pPr lvl="0"/>
            <a:r>
              <a:rPr lang="en-US" smtClean="0"/>
              <a:t>Click to edit Master text styles</a:t>
            </a:r>
          </a:p>
        </p:txBody>
      </p:sp>
      <p:sp>
        <p:nvSpPr>
          <p:cNvPr id="4" name="Rectangle 3"/>
          <p:cNvSpPr>
            <a:spLocks noGrp="1"/>
          </p:cNvSpPr>
          <p:nvPr>
            <p:ph type="dt" sz="half" idx="12"/>
          </p:nvPr>
        </p:nvSpPr>
        <p:spPr/>
        <p:txBody>
          <a:bodyPr/>
          <a:lstStyle>
            <a:lvl1pPr>
              <a:defRPr/>
            </a:lvl1pPr>
          </a:lstStyle>
          <a:p>
            <a:pPr>
              <a:defRPr/>
            </a:pPr>
            <a:fld id="{5343889E-F441-48F3-B7DC-FFE73ABE3A98}" type="datetimeFigureOut">
              <a:rPr lang="en-US"/>
              <a:pPr>
                <a:defRPr/>
              </a:pPr>
              <a:t>10/2/2014</a:t>
            </a:fld>
            <a:endParaRPr lang="en-US" dirty="0"/>
          </a:p>
        </p:txBody>
      </p:sp>
      <p:sp>
        <p:nvSpPr>
          <p:cNvPr id="5" name="Rectangle 25"/>
          <p:cNvSpPr>
            <a:spLocks noGrp="1"/>
          </p:cNvSpPr>
          <p:nvPr>
            <p:ph type="ftr" sz="quarter" idx="13"/>
          </p:nvPr>
        </p:nvSpPr>
        <p:spPr/>
        <p:txBody>
          <a:bodyPr/>
          <a:lstStyle>
            <a:lvl1pPr>
              <a:defRPr/>
            </a:lvl1pPr>
          </a:lstStyle>
          <a:p>
            <a:pPr>
              <a:defRPr/>
            </a:pPr>
            <a:endParaRPr lang="en-US"/>
          </a:p>
        </p:txBody>
      </p:sp>
      <p:sp>
        <p:nvSpPr>
          <p:cNvPr id="6" name="Rectangle 16"/>
          <p:cNvSpPr>
            <a:spLocks noGrp="1"/>
          </p:cNvSpPr>
          <p:nvPr>
            <p:ph type="sldNum" sz="quarter" idx="14"/>
          </p:nvPr>
        </p:nvSpPr>
        <p:spPr/>
        <p:txBody>
          <a:bodyPr/>
          <a:lstStyle>
            <a:lvl1pPr>
              <a:defRPr/>
            </a:lvl1pPr>
          </a:lstStyle>
          <a:p>
            <a:fld id="{8D1333AB-AC79-4623-A59D-D24E6B11E783}" type="slidenum">
              <a:rPr lang="en-US"/>
              <a:pPr/>
              <a:t>‹#›</a:t>
            </a:fld>
            <a:endParaRPr lang="en-US"/>
          </a:p>
        </p:txBody>
      </p:sp>
    </p:spTree>
    <p:extLst>
      <p:ext uri="{BB962C8B-B14F-4D97-AF65-F5344CB8AC3E}">
        <p14:creationId xmlns:p14="http://schemas.microsoft.com/office/powerpoint/2010/main" val="73275045"/>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Album Section">
    <p:spTree>
      <p:nvGrpSpPr>
        <p:cNvPr id="1" name=""/>
        <p:cNvGrpSpPr/>
        <p:nvPr/>
      </p:nvGrpSpPr>
      <p:grpSpPr>
        <a:xfrm>
          <a:off x="0" y="0"/>
          <a:ext cx="0" cy="0"/>
          <a:chOff x="0" y="0"/>
          <a:chExt cx="0" cy="0"/>
        </a:xfrm>
      </p:grpSpPr>
      <p:sp>
        <p:nvSpPr>
          <p:cNvPr id="17" name="Rectangle 2"/>
          <p:cNvSpPr>
            <a:spLocks noGrp="1"/>
          </p:cNvSpPr>
          <p:nvPr>
            <p:ph type="title"/>
          </p:nvPr>
        </p:nvSpPr>
        <p:spPr>
          <a:xfrm>
            <a:off x="752670" y="4572000"/>
            <a:ext cx="7781730" cy="990600"/>
          </a:xfrm>
        </p:spPr>
        <p:txBody>
          <a:bodyPr vert="horz" bIns="0" anchor="b" anchorCtr="0"/>
          <a:lstStyle>
            <a:lvl1pPr eaLnBrk="1" latinLnBrk="0" hangingPunct="1">
              <a:defRPr kumimoji="0" baseline="0"/>
            </a:lvl1pPr>
            <a:extLst/>
          </a:lstStyle>
          <a:p>
            <a:r>
              <a:rPr lang="en-US" smtClean="0"/>
              <a:t>Click to edit Master title style</a:t>
            </a:r>
            <a:endParaRPr lang="en-US" dirty="0"/>
          </a:p>
        </p:txBody>
      </p:sp>
      <p:sp>
        <p:nvSpPr>
          <p:cNvPr id="27" name="Rectangle 11"/>
          <p:cNvSpPr>
            <a:spLocks noGrp="1"/>
          </p:cNvSpPr>
          <p:nvPr>
            <p:ph type="body" sz="quarter" idx="14"/>
          </p:nvPr>
        </p:nvSpPr>
        <p:spPr>
          <a:xfrm>
            <a:off x="752670" y="5600700"/>
            <a:ext cx="7772400" cy="838200"/>
          </a:xfrm>
        </p:spPr>
        <p:txBody>
          <a:bodyPr tIns="0"/>
          <a:lstStyle>
            <a:lvl1pPr eaLnBrk="1" latinLnBrk="0" hangingPunct="1">
              <a:buFontTx/>
              <a:buNone/>
              <a:defRPr kumimoji="0" sz="1800"/>
            </a:lvl1pPr>
            <a:extLst/>
          </a:lstStyle>
          <a:p>
            <a:pPr lvl="0"/>
            <a:r>
              <a:rPr lang="en-US" smtClean="0"/>
              <a:t>Click to edit Master text styles</a:t>
            </a:r>
          </a:p>
        </p:txBody>
      </p:sp>
      <p:sp>
        <p:nvSpPr>
          <p:cNvPr id="7" name="Rectangle 6"/>
          <p:cNvSpPr>
            <a:spLocks noGrp="1"/>
          </p:cNvSpPr>
          <p:nvPr>
            <p:ph type="pic" sz="quarter" idx="11"/>
          </p:nvPr>
        </p:nvSpPr>
        <p:spPr>
          <a:xfrm>
            <a:off x="786338" y="2140695"/>
            <a:ext cx="2286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extLst/>
          </a:lstStyle>
          <a:p>
            <a:pPr lvl="0"/>
            <a:r>
              <a:rPr lang="en-US" noProof="0" smtClean="0"/>
              <a:t>Click icon to add picture</a:t>
            </a:r>
            <a:endParaRPr noProof="0"/>
          </a:p>
        </p:txBody>
      </p:sp>
      <p:sp>
        <p:nvSpPr>
          <p:cNvPr id="18" name="Rectangle 6"/>
          <p:cNvSpPr>
            <a:spLocks noGrp="1"/>
          </p:cNvSpPr>
          <p:nvPr>
            <p:ph type="pic" sz="quarter" idx="15"/>
          </p:nvPr>
        </p:nvSpPr>
        <p:spPr>
          <a:xfrm>
            <a:off x="3474604" y="2140695"/>
            <a:ext cx="2286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extLst/>
          </a:lstStyle>
          <a:p>
            <a:pPr lvl="0"/>
            <a:r>
              <a:rPr lang="en-US" noProof="0" smtClean="0"/>
              <a:t>Click icon to add picture</a:t>
            </a:r>
            <a:endParaRPr noProof="0"/>
          </a:p>
        </p:txBody>
      </p:sp>
      <p:sp>
        <p:nvSpPr>
          <p:cNvPr id="2" name="Rectangle 6"/>
          <p:cNvSpPr>
            <a:spLocks noGrp="1"/>
          </p:cNvSpPr>
          <p:nvPr>
            <p:ph type="pic" sz="quarter" idx="16"/>
          </p:nvPr>
        </p:nvSpPr>
        <p:spPr>
          <a:xfrm>
            <a:off x="6162870" y="2140695"/>
            <a:ext cx="2286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extLst/>
          </a:lstStyle>
          <a:p>
            <a:pPr lvl="0"/>
            <a:r>
              <a:rPr lang="en-US" noProof="0" smtClean="0"/>
              <a:t>Click icon to add picture</a:t>
            </a:r>
            <a:endParaRPr noProof="0"/>
          </a:p>
        </p:txBody>
      </p:sp>
      <p:sp>
        <p:nvSpPr>
          <p:cNvPr id="8" name="Rectangle 3"/>
          <p:cNvSpPr>
            <a:spLocks noGrp="1"/>
          </p:cNvSpPr>
          <p:nvPr>
            <p:ph type="dt" sz="half" idx="17"/>
          </p:nvPr>
        </p:nvSpPr>
        <p:spPr/>
        <p:txBody>
          <a:bodyPr/>
          <a:lstStyle>
            <a:lvl1pPr>
              <a:defRPr/>
            </a:lvl1pPr>
          </a:lstStyle>
          <a:p>
            <a:pPr>
              <a:defRPr/>
            </a:pPr>
            <a:fld id="{04899877-57E4-4A58-960D-7F1B574E499A}" type="datetimeFigureOut">
              <a:rPr lang="en-US"/>
              <a:pPr>
                <a:defRPr/>
              </a:pPr>
              <a:t>10/2/2014</a:t>
            </a:fld>
            <a:endParaRPr lang="en-US" dirty="0"/>
          </a:p>
        </p:txBody>
      </p:sp>
      <p:sp>
        <p:nvSpPr>
          <p:cNvPr id="9" name="Rectangle 25"/>
          <p:cNvSpPr>
            <a:spLocks noGrp="1"/>
          </p:cNvSpPr>
          <p:nvPr>
            <p:ph type="ftr" sz="quarter" idx="18"/>
          </p:nvPr>
        </p:nvSpPr>
        <p:spPr/>
        <p:txBody>
          <a:bodyPr/>
          <a:lstStyle>
            <a:lvl1pPr>
              <a:defRPr/>
            </a:lvl1pPr>
          </a:lstStyle>
          <a:p>
            <a:pPr>
              <a:defRPr/>
            </a:pPr>
            <a:endParaRPr lang="en-US"/>
          </a:p>
        </p:txBody>
      </p:sp>
      <p:sp>
        <p:nvSpPr>
          <p:cNvPr id="10" name="Rectangle 16"/>
          <p:cNvSpPr>
            <a:spLocks noGrp="1"/>
          </p:cNvSpPr>
          <p:nvPr>
            <p:ph type="sldNum" sz="quarter" idx="19"/>
          </p:nvPr>
        </p:nvSpPr>
        <p:spPr/>
        <p:txBody>
          <a:bodyPr/>
          <a:lstStyle>
            <a:lvl1pPr>
              <a:defRPr/>
            </a:lvl1pPr>
          </a:lstStyle>
          <a:p>
            <a:fld id="{0EB9445F-443A-4A3F-BC31-4CE68456627E}" type="slidenum">
              <a:rPr lang="en-US"/>
              <a:pPr/>
              <a:t>‹#›</a:t>
            </a:fld>
            <a:endParaRPr lang="en-US"/>
          </a:p>
        </p:txBody>
      </p:sp>
    </p:spTree>
    <p:extLst>
      <p:ext uri="{BB962C8B-B14F-4D97-AF65-F5344CB8AC3E}">
        <p14:creationId xmlns:p14="http://schemas.microsoft.com/office/powerpoint/2010/main" val="2491968815"/>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A8A4F586-30F9-4C6A-A737-8AA677F2B696}" type="datetimeFigureOut">
              <a:rPr lang="ms-MY" smtClean="0"/>
              <a:t>02/10/2014</a:t>
            </a:fld>
            <a:endParaRPr lang="ms-MY"/>
          </a:p>
        </p:txBody>
      </p:sp>
      <p:sp>
        <p:nvSpPr>
          <p:cNvPr id="6" name="Footer Placeholder 5"/>
          <p:cNvSpPr>
            <a:spLocks noGrp="1"/>
          </p:cNvSpPr>
          <p:nvPr>
            <p:ph type="ftr" sz="quarter" idx="11"/>
          </p:nvPr>
        </p:nvSpPr>
        <p:spPr/>
        <p:txBody>
          <a:bodyPr/>
          <a:lstStyle/>
          <a:p>
            <a:endParaRPr lang="ms-MY"/>
          </a:p>
        </p:txBody>
      </p:sp>
      <p:sp>
        <p:nvSpPr>
          <p:cNvPr id="7" name="Slide Number Placeholder 6"/>
          <p:cNvSpPr>
            <a:spLocks noGrp="1"/>
          </p:cNvSpPr>
          <p:nvPr>
            <p:ph type="sldNum" sz="quarter" idx="12"/>
          </p:nvPr>
        </p:nvSpPr>
        <p:spPr/>
        <p:txBody>
          <a:bodyPr/>
          <a:lstStyle/>
          <a:p>
            <a:fld id="{F14EF554-C8DD-4246-9F5F-1D8CF04728DE}" type="slidenum">
              <a:rPr lang="ms-MY" smtClean="0"/>
              <a:t>‹#›</a:t>
            </a:fld>
            <a:endParaRPr lang="ms-MY"/>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A8A4F586-30F9-4C6A-A737-8AA677F2B696}" type="datetimeFigureOut">
              <a:rPr lang="ms-MY" smtClean="0"/>
              <a:t>02/10/2014</a:t>
            </a:fld>
            <a:endParaRPr lang="ms-MY"/>
          </a:p>
        </p:txBody>
      </p:sp>
      <p:sp>
        <p:nvSpPr>
          <p:cNvPr id="8" name="Footer Placeholder 7"/>
          <p:cNvSpPr>
            <a:spLocks noGrp="1"/>
          </p:cNvSpPr>
          <p:nvPr>
            <p:ph type="ftr" sz="quarter" idx="11"/>
          </p:nvPr>
        </p:nvSpPr>
        <p:spPr/>
        <p:txBody>
          <a:bodyPr/>
          <a:lstStyle/>
          <a:p>
            <a:endParaRPr lang="ms-MY"/>
          </a:p>
        </p:txBody>
      </p:sp>
      <p:sp>
        <p:nvSpPr>
          <p:cNvPr id="9" name="Slide Number Placeholder 8"/>
          <p:cNvSpPr>
            <a:spLocks noGrp="1"/>
          </p:cNvSpPr>
          <p:nvPr>
            <p:ph type="sldNum" sz="quarter" idx="12"/>
          </p:nvPr>
        </p:nvSpPr>
        <p:spPr/>
        <p:txBody>
          <a:bodyPr/>
          <a:lstStyle/>
          <a:p>
            <a:fld id="{F14EF554-C8DD-4246-9F5F-1D8CF04728DE}" type="slidenum">
              <a:rPr lang="ms-MY" smtClean="0"/>
              <a:t>‹#›</a:t>
            </a:fld>
            <a:endParaRPr lang="ms-MY"/>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A8A4F586-30F9-4C6A-A737-8AA677F2B696}" type="datetimeFigureOut">
              <a:rPr lang="ms-MY" smtClean="0"/>
              <a:t>02/10/2014</a:t>
            </a:fld>
            <a:endParaRPr lang="ms-MY"/>
          </a:p>
        </p:txBody>
      </p:sp>
      <p:sp>
        <p:nvSpPr>
          <p:cNvPr id="4" name="Footer Placeholder 3"/>
          <p:cNvSpPr>
            <a:spLocks noGrp="1"/>
          </p:cNvSpPr>
          <p:nvPr>
            <p:ph type="ftr" sz="quarter" idx="11"/>
          </p:nvPr>
        </p:nvSpPr>
        <p:spPr/>
        <p:txBody>
          <a:bodyPr/>
          <a:lstStyle/>
          <a:p>
            <a:endParaRPr lang="ms-MY"/>
          </a:p>
        </p:txBody>
      </p:sp>
      <p:sp>
        <p:nvSpPr>
          <p:cNvPr id="5" name="Slide Number Placeholder 4"/>
          <p:cNvSpPr>
            <a:spLocks noGrp="1"/>
          </p:cNvSpPr>
          <p:nvPr>
            <p:ph type="sldNum" sz="quarter" idx="12"/>
          </p:nvPr>
        </p:nvSpPr>
        <p:spPr/>
        <p:txBody>
          <a:bodyPr/>
          <a:lstStyle/>
          <a:p>
            <a:fld id="{F14EF554-C8DD-4246-9F5F-1D8CF04728DE}" type="slidenum">
              <a:rPr lang="ms-MY" smtClean="0"/>
              <a:t>‹#›</a:t>
            </a:fld>
            <a:endParaRPr lang="ms-MY"/>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A4F586-30F9-4C6A-A737-8AA677F2B696}" type="datetimeFigureOut">
              <a:rPr lang="ms-MY" smtClean="0"/>
              <a:t>02/10/2014</a:t>
            </a:fld>
            <a:endParaRPr lang="ms-MY"/>
          </a:p>
        </p:txBody>
      </p:sp>
      <p:sp>
        <p:nvSpPr>
          <p:cNvPr id="3" name="Footer Placeholder 2"/>
          <p:cNvSpPr>
            <a:spLocks noGrp="1"/>
          </p:cNvSpPr>
          <p:nvPr>
            <p:ph type="ftr" sz="quarter" idx="11"/>
          </p:nvPr>
        </p:nvSpPr>
        <p:spPr/>
        <p:txBody>
          <a:bodyPr/>
          <a:lstStyle/>
          <a:p>
            <a:endParaRPr lang="ms-MY"/>
          </a:p>
        </p:txBody>
      </p:sp>
      <p:sp>
        <p:nvSpPr>
          <p:cNvPr id="4" name="Slide Number Placeholder 3"/>
          <p:cNvSpPr>
            <a:spLocks noGrp="1"/>
          </p:cNvSpPr>
          <p:nvPr>
            <p:ph type="sldNum" sz="quarter" idx="12"/>
          </p:nvPr>
        </p:nvSpPr>
        <p:spPr/>
        <p:txBody>
          <a:bodyPr/>
          <a:lstStyle/>
          <a:p>
            <a:fld id="{F14EF554-C8DD-4246-9F5F-1D8CF04728DE}" type="slidenum">
              <a:rPr lang="ms-MY" smtClean="0"/>
              <a:t>‹#›</a:t>
            </a:fld>
            <a:endParaRPr lang="ms-MY"/>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A4F586-30F9-4C6A-A737-8AA677F2B696}" type="datetimeFigureOut">
              <a:rPr lang="ms-MY" smtClean="0"/>
              <a:t>02/10/2014</a:t>
            </a:fld>
            <a:endParaRPr lang="ms-MY"/>
          </a:p>
        </p:txBody>
      </p:sp>
      <p:sp>
        <p:nvSpPr>
          <p:cNvPr id="6" name="Footer Placeholder 5"/>
          <p:cNvSpPr>
            <a:spLocks noGrp="1"/>
          </p:cNvSpPr>
          <p:nvPr>
            <p:ph type="ftr" sz="quarter" idx="11"/>
          </p:nvPr>
        </p:nvSpPr>
        <p:spPr/>
        <p:txBody>
          <a:bodyPr/>
          <a:lstStyle/>
          <a:p>
            <a:endParaRPr lang="ms-MY"/>
          </a:p>
        </p:txBody>
      </p:sp>
      <p:sp>
        <p:nvSpPr>
          <p:cNvPr id="7" name="Slide Number Placeholder 6"/>
          <p:cNvSpPr>
            <a:spLocks noGrp="1"/>
          </p:cNvSpPr>
          <p:nvPr>
            <p:ph type="sldNum" sz="quarter" idx="12"/>
          </p:nvPr>
        </p:nvSpPr>
        <p:spPr/>
        <p:txBody>
          <a:bodyPr/>
          <a:lstStyle/>
          <a:p>
            <a:fld id="{F14EF554-C8DD-4246-9F5F-1D8CF04728DE}" type="slidenum">
              <a:rPr lang="ms-MY" smtClean="0"/>
              <a:t>‹#›</a:t>
            </a:fld>
            <a:endParaRPr lang="ms-MY"/>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A4F586-30F9-4C6A-A737-8AA677F2B696}" type="datetimeFigureOut">
              <a:rPr lang="ms-MY" smtClean="0"/>
              <a:t>02/10/2014</a:t>
            </a:fld>
            <a:endParaRPr lang="ms-MY"/>
          </a:p>
        </p:txBody>
      </p:sp>
      <p:sp>
        <p:nvSpPr>
          <p:cNvPr id="6" name="Footer Placeholder 5"/>
          <p:cNvSpPr>
            <a:spLocks noGrp="1"/>
          </p:cNvSpPr>
          <p:nvPr>
            <p:ph type="ftr" sz="quarter" idx="11"/>
          </p:nvPr>
        </p:nvSpPr>
        <p:spPr/>
        <p:txBody>
          <a:bodyPr/>
          <a:lstStyle/>
          <a:p>
            <a:endParaRPr lang="ms-MY"/>
          </a:p>
        </p:txBody>
      </p:sp>
      <p:sp>
        <p:nvSpPr>
          <p:cNvPr id="7" name="Slide Number Placeholder 6"/>
          <p:cNvSpPr>
            <a:spLocks noGrp="1"/>
          </p:cNvSpPr>
          <p:nvPr>
            <p:ph type="sldNum" sz="quarter" idx="12"/>
          </p:nvPr>
        </p:nvSpPr>
        <p:spPr/>
        <p:txBody>
          <a:bodyPr/>
          <a:lstStyle/>
          <a:p>
            <a:fld id="{F14EF554-C8DD-4246-9F5F-1D8CF04728DE}" type="slidenum">
              <a:rPr lang="ms-MY" smtClean="0"/>
              <a:t>‹#›</a:t>
            </a:fld>
            <a:endParaRPr lang="ms-MY"/>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theme" Target="../theme/theme3.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A4F586-30F9-4C6A-A737-8AA677F2B696}" type="datetimeFigureOut">
              <a:rPr lang="ms-MY" smtClean="0"/>
              <a:t>02/10/2014</a:t>
            </a:fld>
            <a:endParaRPr lang="ms-MY"/>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4EF554-C8DD-4246-9F5F-1D8CF04728DE}" type="slidenum">
              <a:rPr lang="ms-MY" smtClean="0"/>
              <a:t>‹#›</a:t>
            </a:fld>
            <a:endParaRPr lang="ms-MY"/>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C68EC6-9F3C-4FE8-92A3-E68D6D6A91BE}" type="datetimeFigureOut">
              <a:rPr lang="ms-MY" smtClean="0">
                <a:solidFill>
                  <a:prstClr val="black">
                    <a:tint val="75000"/>
                  </a:prstClr>
                </a:solidFill>
              </a:rPr>
              <a:pPr/>
              <a:t>02/10/2014</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99DA87-D83E-4120-A1F7-2A86FB289165}"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8785024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09D353-7D81-40F9-A618-D580428F5688}" type="datetimeFigureOut">
              <a:rPr lang="en-US" smtClean="0">
                <a:solidFill>
                  <a:prstClr val="black">
                    <a:tint val="75000"/>
                  </a:prstClr>
                </a:solidFill>
              </a:rPr>
              <a:pPr/>
              <a:t>10/2/2014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5221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4.jpeg"/><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jpeg"/><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6.xml"/></Relationships>
</file>

<file path=ppt/slides/_rels/slide4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4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35.xml"/><Relationship Id="rId4" Type="http://schemas.openxmlformats.org/officeDocument/2006/relationships/image" Target="../media/image22.jpeg"/></Relationships>
</file>

<file path=ppt/slides/_rels/slide4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36.xml"/><Relationship Id="rId5" Type="http://schemas.openxmlformats.org/officeDocument/2006/relationships/image" Target="../media/image24.jpeg"/><Relationship Id="rId4" Type="http://schemas.openxmlformats.org/officeDocument/2006/relationships/image" Target="../media/image23.jpg"/></Relationships>
</file>

<file path=ppt/slides/_rels/slide4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058718" y="354722"/>
            <a:ext cx="4745530" cy="553998"/>
          </a:xfrm>
          <a:prstGeom prst="rect">
            <a:avLst/>
          </a:prstGeom>
        </p:spPr>
        <p:txBody>
          <a:bodyPr wrap="none">
            <a:spAutoFit/>
          </a:bodyPr>
          <a:lstStyle/>
          <a:p>
            <a:r>
              <a:rPr lang="en-US" sz="30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Kelebihan</a:t>
            </a:r>
            <a:r>
              <a:rPr lang="en-US" sz="30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hari</a:t>
            </a:r>
            <a:r>
              <a:rPr lang="en-US" sz="30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Arafah</a:t>
            </a:r>
            <a:endParaRPr lang="en-MY" sz="3000" dirty="0">
              <a:effectLst>
                <a:glow rad="101600">
                  <a:prstClr val="black">
                    <a:alpha val="60000"/>
                  </a:prstClr>
                </a:glow>
                <a:outerShdw blurRad="38100" dist="38100" dir="2700000" algn="tl">
                  <a:srgbClr val="000000">
                    <a:alpha val="43137"/>
                  </a:srgbClr>
                </a:outerShdw>
              </a:effectLst>
            </a:endParaRPr>
          </a:p>
        </p:txBody>
      </p:sp>
      <p:sp>
        <p:nvSpPr>
          <p:cNvPr id="4" name="Flowchart: Alternate Process 3"/>
          <p:cNvSpPr/>
          <p:nvPr/>
        </p:nvSpPr>
        <p:spPr>
          <a:xfrm>
            <a:off x="625629" y="3645024"/>
            <a:ext cx="4162395" cy="1224136"/>
          </a:xfrm>
          <a:prstGeom prst="flowChartAlternateProcess">
            <a:avLst/>
          </a:prstGeom>
          <a:solidFill>
            <a:srgbClr val="00B050"/>
          </a:solidFill>
          <a:ln>
            <a:solidFill>
              <a:schemeClr val="bg1"/>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6000" b="1" dirty="0" smtClean="0">
                <a:solidFill>
                  <a:srgbClr val="FFFF00"/>
                </a:solidFill>
                <a:effectLst>
                  <a:glow rad="101600">
                    <a:schemeClr val="tx1">
                      <a:alpha val="60000"/>
                    </a:schemeClr>
                  </a:glow>
                </a:effectLst>
                <a:cs typeface="Traditional Arabic" pitchFamily="2" charset="-78"/>
              </a:rPr>
              <a:t>اَلْحَجُّ عَرَفَةُ</a:t>
            </a:r>
            <a:endParaRPr lang="en-US" sz="6000" b="1" dirty="0">
              <a:solidFill>
                <a:srgbClr val="FFFF00"/>
              </a:solidFill>
              <a:effectLst>
                <a:glow rad="101600">
                  <a:schemeClr val="tx1">
                    <a:alpha val="60000"/>
                  </a:schemeClr>
                </a:glow>
              </a:effectLst>
              <a:cs typeface="Traditional Arabic" pitchFamily="2" charset="-78"/>
            </a:endParaRPr>
          </a:p>
        </p:txBody>
      </p:sp>
      <p:sp>
        <p:nvSpPr>
          <p:cNvPr id="5" name="Curved Down Arrow 4"/>
          <p:cNvSpPr/>
          <p:nvPr/>
        </p:nvSpPr>
        <p:spPr>
          <a:xfrm rot="6500131" flipV="1">
            <a:off x="-170286" y="3167194"/>
            <a:ext cx="1591831" cy="867568"/>
          </a:xfrm>
          <a:prstGeom prst="curvedDownArrow">
            <a:avLst>
              <a:gd name="adj1" fmla="val 28952"/>
              <a:gd name="adj2" fmla="val 50000"/>
              <a:gd name="adj3" fmla="val 50634"/>
            </a:avLst>
          </a:prstGeom>
          <a:solidFill>
            <a:srgbClr val="D60093"/>
          </a:soli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chemeClr val="tx1"/>
              </a:solidFill>
              <a:effectLst>
                <a:glow rad="101600">
                  <a:schemeClr val="tx1">
                    <a:alpha val="60000"/>
                  </a:schemeClr>
                </a:glow>
              </a:effectLst>
            </a:endParaRPr>
          </a:p>
        </p:txBody>
      </p:sp>
      <p:sp>
        <p:nvSpPr>
          <p:cNvPr id="6" name="Rectangle 5"/>
          <p:cNvSpPr/>
          <p:nvPr/>
        </p:nvSpPr>
        <p:spPr>
          <a:xfrm>
            <a:off x="625628" y="2747648"/>
            <a:ext cx="4162395" cy="825368"/>
          </a:xfrm>
          <a:prstGeom prst="rect">
            <a:avLst/>
          </a:prstGeom>
          <a:solidFill>
            <a:srgbClr val="FF0066"/>
          </a:solidFill>
          <a:ln w="38100">
            <a:solidFill>
              <a:schemeClr val="bg1"/>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Sabda</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Rasulullah</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SAW</a:t>
            </a:r>
            <a:endParaRPr lang="en-US"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7" name="Rectangle 6"/>
          <p:cNvSpPr/>
          <p:nvPr/>
        </p:nvSpPr>
        <p:spPr>
          <a:xfrm>
            <a:off x="304931" y="5013176"/>
            <a:ext cx="8569206" cy="1152128"/>
          </a:xfrm>
          <a:prstGeom prst="rect">
            <a:avLst/>
          </a:prstGeom>
          <a:solidFill>
            <a:srgbClr val="00B0F0"/>
          </a:solidFill>
          <a:ln w="57150">
            <a:solidFill>
              <a:schemeClr val="bg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Ibadah</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Haji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itu</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sah</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berwukuf</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di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Arafah</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ms-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8" name="Snip Diagonal Corner Rectangle 7"/>
          <p:cNvSpPr/>
          <p:nvPr/>
        </p:nvSpPr>
        <p:spPr>
          <a:xfrm>
            <a:off x="2219436" y="1484784"/>
            <a:ext cx="6457020" cy="1152128"/>
          </a:xfrm>
          <a:prstGeom prst="snip2DiagRect">
            <a:avLst/>
          </a:prstGeom>
          <a:solidFill>
            <a:srgbClr val="0070C0"/>
          </a:solidFill>
          <a:ln w="38100">
            <a:solidFill>
              <a:schemeClr val="bg1"/>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Kemuncak</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ibadah</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haji. </a:t>
            </a:r>
          </a:p>
          <a:p>
            <a:pPr algn="ct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Tanpa</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wukuf</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ibadah</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haji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seseorang</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tidak</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sah</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
            </a:r>
            <a:endParaRPr lang="en-US" sz="2400" dirty="0">
              <a:effectLst>
                <a:glow rad="101600">
                  <a:prstClr val="black">
                    <a:alpha val="60000"/>
                  </a:prstClr>
                </a:glow>
                <a:outerShdw blurRad="38100" dist="38100" dir="2700000" algn="tl">
                  <a:srgbClr val="000000">
                    <a:alpha val="43137"/>
                  </a:srgbClr>
                </a:outerShdw>
              </a:effectLst>
            </a:endParaRPr>
          </a:p>
        </p:txBody>
      </p:sp>
      <p:sp>
        <p:nvSpPr>
          <p:cNvPr id="9" name="Right Arrow 8"/>
          <p:cNvSpPr/>
          <p:nvPr/>
        </p:nvSpPr>
        <p:spPr>
          <a:xfrm>
            <a:off x="296769" y="1196752"/>
            <a:ext cx="2331015" cy="1008112"/>
          </a:xfrm>
          <a:prstGeom prst="rightArrow">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PERTAMA</a:t>
            </a:r>
            <a:endParaRPr lang="ms-MY" sz="2200" dirty="0"/>
          </a:p>
        </p:txBody>
      </p:sp>
    </p:spTree>
    <p:extLst>
      <p:ext uri="{BB962C8B-B14F-4D97-AF65-F5344CB8AC3E}">
        <p14:creationId xmlns:p14="http://schemas.microsoft.com/office/powerpoint/2010/main" val="8092776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058718" y="310098"/>
            <a:ext cx="4745530" cy="553998"/>
          </a:xfrm>
          <a:prstGeom prst="rect">
            <a:avLst/>
          </a:prstGeom>
        </p:spPr>
        <p:txBody>
          <a:bodyPr wrap="none">
            <a:spAutoFit/>
          </a:bodyPr>
          <a:lstStyle/>
          <a:p>
            <a:r>
              <a:rPr lang="en-US" sz="30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Kelebihan</a:t>
            </a:r>
            <a:r>
              <a:rPr lang="en-US" sz="30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hari</a:t>
            </a:r>
            <a:r>
              <a:rPr lang="en-US" sz="30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Arafah</a:t>
            </a:r>
            <a:endParaRPr lang="en-MY" sz="3000" dirty="0">
              <a:effectLst>
                <a:glow rad="101600">
                  <a:prstClr val="black">
                    <a:alpha val="60000"/>
                  </a:prstClr>
                </a:glow>
                <a:outerShdw blurRad="38100" dist="38100" dir="2700000" algn="tl">
                  <a:srgbClr val="000000">
                    <a:alpha val="43137"/>
                  </a:srgbClr>
                </a:outerShdw>
              </a:effectLst>
            </a:endParaRPr>
          </a:p>
        </p:txBody>
      </p:sp>
      <p:sp>
        <p:nvSpPr>
          <p:cNvPr id="4" name="Flowchart: Alternate Process 3"/>
          <p:cNvSpPr/>
          <p:nvPr/>
        </p:nvSpPr>
        <p:spPr>
          <a:xfrm>
            <a:off x="395537" y="3456384"/>
            <a:ext cx="8640960" cy="1584176"/>
          </a:xfrm>
          <a:prstGeom prst="flowChartAlternateProcess">
            <a:avLst/>
          </a:prstGeom>
          <a:solidFill>
            <a:srgbClr val="00B050"/>
          </a:solidFill>
          <a:ln>
            <a:solidFill>
              <a:schemeClr val="bg1"/>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36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"مَا مِنْ يَوْمٍ أَكْثَرُ مِنْ أَنْ يُعْتِقَ اللهُ فِيْهِ عَبْدًا مِنَ النَّارِ مِنْ يَوْمِ عَرَفَةَ ، وَإِنَّهُ لَيَدْنُوْ ثُمَّ يُبَاهِيْ بِـهِمُ الْمَلاَئِكَةَ فَيَقُوْلُ : مَا أَرَادَ هَؤُلاَءِ. </a:t>
            </a:r>
            <a:r>
              <a:rPr lang="ar-SA" sz="2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رواه مسلم</a:t>
            </a:r>
            <a:endParaRPr lang="ms-MY" sz="2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Curved Down Arrow 4"/>
          <p:cNvSpPr/>
          <p:nvPr/>
        </p:nvSpPr>
        <p:spPr>
          <a:xfrm rot="6500131" flipV="1">
            <a:off x="-170286" y="3122570"/>
            <a:ext cx="1591831" cy="867568"/>
          </a:xfrm>
          <a:prstGeom prst="curvedDownArrow">
            <a:avLst>
              <a:gd name="adj1" fmla="val 28952"/>
              <a:gd name="adj2" fmla="val 50000"/>
              <a:gd name="adj3" fmla="val 50634"/>
            </a:avLst>
          </a:prstGeom>
          <a:solidFill>
            <a:srgbClr val="D60093"/>
          </a:soli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chemeClr val="tx1"/>
              </a:solidFill>
              <a:effectLst>
                <a:glow rad="101600">
                  <a:schemeClr val="tx1">
                    <a:alpha val="60000"/>
                  </a:schemeClr>
                </a:glow>
              </a:effectLst>
            </a:endParaRPr>
          </a:p>
        </p:txBody>
      </p:sp>
      <p:sp>
        <p:nvSpPr>
          <p:cNvPr id="6" name="Rectangle 5"/>
          <p:cNvSpPr/>
          <p:nvPr/>
        </p:nvSpPr>
        <p:spPr>
          <a:xfrm>
            <a:off x="251520" y="2703024"/>
            <a:ext cx="5688632" cy="825368"/>
          </a:xfrm>
          <a:prstGeom prst="rect">
            <a:avLst/>
          </a:prstGeom>
          <a:solidFill>
            <a:srgbClr val="FF0066"/>
          </a:solidFill>
          <a:ln w="38100">
            <a:solidFill>
              <a:schemeClr val="bg1"/>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Sabda</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Rasulullah</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SAW</a:t>
            </a:r>
            <a:endParaRPr lang="en-US"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7" name="Rectangle 6"/>
          <p:cNvSpPr/>
          <p:nvPr/>
        </p:nvSpPr>
        <p:spPr>
          <a:xfrm>
            <a:off x="304931" y="4941168"/>
            <a:ext cx="8569206" cy="1700808"/>
          </a:xfrm>
          <a:prstGeom prst="rect">
            <a:avLst/>
          </a:prstGeom>
          <a:solidFill>
            <a:srgbClr val="00B0F0"/>
          </a:solidFill>
          <a:ln w="57150">
            <a:solidFill>
              <a:schemeClr val="bg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r>
              <a:rPr lang="en-US" sz="2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Hari</a:t>
            </a:r>
            <a:r>
              <a:rPr lang="en-US"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Allah </a:t>
            </a:r>
            <a:r>
              <a:rPr lang="en-US" sz="2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taala</a:t>
            </a:r>
            <a:r>
              <a:rPr lang="en-US"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memerdekakan</a:t>
            </a:r>
            <a:r>
              <a:rPr lang="en-US"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paling </a:t>
            </a:r>
            <a:r>
              <a:rPr lang="en-US" sz="2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ramai</a:t>
            </a:r>
            <a:r>
              <a:rPr lang="en-US"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hambanya</a:t>
            </a:r>
            <a:r>
              <a:rPr lang="en-US"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daripada</a:t>
            </a:r>
            <a:r>
              <a:rPr lang="en-US"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api</a:t>
            </a:r>
            <a:r>
              <a:rPr lang="en-US"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neraka</a:t>
            </a:r>
            <a:r>
              <a:rPr lang="en-US"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ialah</a:t>
            </a:r>
            <a:r>
              <a:rPr lang="en-US"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hari</a:t>
            </a:r>
            <a:r>
              <a:rPr lang="en-US"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Arafah</a:t>
            </a:r>
            <a:r>
              <a:rPr lang="en-US"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sesungguhnya</a:t>
            </a:r>
            <a:r>
              <a:rPr lang="en-US"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rahmat</a:t>
            </a:r>
            <a:r>
              <a:rPr lang="en-US"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anugerah</a:t>
            </a:r>
            <a:r>
              <a:rPr lang="en-US"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mendekati</a:t>
            </a:r>
            <a:r>
              <a:rPr lang="en-US"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mereka</a:t>
            </a:r>
            <a:r>
              <a:rPr lang="en-US"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berwukuf</a:t>
            </a:r>
            <a:r>
              <a:rPr lang="en-US"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di </a:t>
            </a:r>
            <a:r>
              <a:rPr lang="en-US" sz="2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Arafah</a:t>
            </a:r>
            <a:r>
              <a:rPr lang="en-US"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lalu</a:t>
            </a:r>
            <a:r>
              <a:rPr lang="en-US"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berfirman</a:t>
            </a:r>
            <a:r>
              <a:rPr lang="en-US"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 </a:t>
            </a:r>
            <a:r>
              <a:rPr lang="en-US" sz="2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Apakah</a:t>
            </a:r>
            <a:r>
              <a:rPr lang="en-US"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mereka</a:t>
            </a:r>
            <a:r>
              <a:rPr lang="en-US"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kehendaki</a:t>
            </a:r>
            <a:r>
              <a:rPr lang="en-US"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ms-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8" name="Snip Diagonal Corner Rectangle 7"/>
          <p:cNvSpPr/>
          <p:nvPr/>
        </p:nvSpPr>
        <p:spPr>
          <a:xfrm>
            <a:off x="2219436" y="1440160"/>
            <a:ext cx="6457020" cy="1152128"/>
          </a:xfrm>
          <a:prstGeom prst="snip2DiagRect">
            <a:avLst/>
          </a:prstGeom>
          <a:solidFill>
            <a:srgbClr val="0070C0"/>
          </a:solidFill>
          <a:ln w="38100">
            <a:solidFill>
              <a:schemeClr val="bg1"/>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Hari</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keampunan</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segala</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dosa</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kemerdekaan</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dari</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api</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neraka</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
            </a:r>
          </a:p>
          <a:p>
            <a:pPr algn="ctr"/>
            <a:endParaRPr lang="en-US" sz="2400" dirty="0">
              <a:effectLst>
                <a:glow rad="101600">
                  <a:prstClr val="black">
                    <a:alpha val="60000"/>
                  </a:prstClr>
                </a:glow>
                <a:outerShdw blurRad="38100" dist="38100" dir="2700000" algn="tl">
                  <a:srgbClr val="000000">
                    <a:alpha val="43137"/>
                  </a:srgbClr>
                </a:outerShdw>
              </a:effectLst>
            </a:endParaRPr>
          </a:p>
        </p:txBody>
      </p:sp>
      <p:sp>
        <p:nvSpPr>
          <p:cNvPr id="9" name="Right Arrow 8"/>
          <p:cNvSpPr/>
          <p:nvPr/>
        </p:nvSpPr>
        <p:spPr>
          <a:xfrm>
            <a:off x="296769" y="1152128"/>
            <a:ext cx="2331015" cy="1008112"/>
          </a:xfrm>
          <a:prstGeom prst="rightArrow">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KEDUA</a:t>
            </a:r>
            <a:endParaRPr lang="ms-MY" sz="2200" dirty="0"/>
          </a:p>
        </p:txBody>
      </p:sp>
    </p:spTree>
    <p:extLst>
      <p:ext uri="{BB962C8B-B14F-4D97-AF65-F5344CB8AC3E}">
        <p14:creationId xmlns:p14="http://schemas.microsoft.com/office/powerpoint/2010/main" val="8092776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0" y="1476653"/>
            <a:ext cx="9144000" cy="1569660"/>
          </a:xfrm>
          <a:prstGeom prst="rect">
            <a:avLst/>
          </a:prstGeom>
          <a:solidFill>
            <a:schemeClr val="tx1">
              <a:alpha val="20000"/>
            </a:schemeClr>
          </a:solidFill>
        </p:spPr>
        <p:txBody>
          <a:bodyPr wrap="square">
            <a:spAutoFit/>
          </a:bodyPr>
          <a:lstStyle/>
          <a:p>
            <a:pPr algn="ctr" rtl="1"/>
            <a:r>
              <a:rPr lang="ar-EG"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إِنَّ اللهَ تَعَالَى يُبَاهِيْ مَلاَئِكَتَهُ عَشِيَّةَ عَرَفَةَ بِأَهْلِ عَرَفَةَ فَيَقُوْلُ: اُنْظُرُوْا إِلَى عِبَادِيْ أَتَوْنِيْ شُعْثًا غُبْرًا. </a:t>
            </a:r>
            <a:r>
              <a:rPr lang="ar-EG" sz="3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رواه أحمد </a:t>
            </a:r>
            <a:endParaRPr lang="ms-MY" sz="4800" b="1" dirty="0">
              <a:ln>
                <a:solidFill>
                  <a:srgbClr val="FFC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4" name="TextBox 3"/>
          <p:cNvSpPr txBox="1"/>
          <p:nvPr/>
        </p:nvSpPr>
        <p:spPr>
          <a:xfrm>
            <a:off x="0" y="3573016"/>
            <a:ext cx="9144000" cy="3108543"/>
          </a:xfrm>
          <a:prstGeom prst="rect">
            <a:avLst/>
          </a:prstGeom>
          <a:solidFill>
            <a:schemeClr val="tx1">
              <a:alpha val="32000"/>
            </a:schemeClr>
          </a:solidFill>
          <a:ln w="57150">
            <a:noFill/>
          </a:ln>
        </p:spPr>
        <p:txBody>
          <a:bodyPr wrap="square">
            <a:spAutoFit/>
          </a:bodyPr>
          <a:lstStyle/>
          <a:p>
            <a:pPr algn="ctr" fontAlgn="auto">
              <a:spcBef>
                <a:spcPts val="0"/>
              </a:spcBef>
              <a:spcAft>
                <a:spcPts val="0"/>
              </a:spcAft>
              <a:defRPr/>
            </a:pPr>
            <a:r>
              <a:rPr lang="en-US" sz="28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r>
              <a:rPr lang="en-US" sz="28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Sesungguhnya</a:t>
            </a:r>
            <a:r>
              <a:rPr lang="en-US" sz="28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8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Taala</a:t>
            </a:r>
            <a:r>
              <a:rPr lang="en-US" sz="28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melahirkan</a:t>
            </a:r>
            <a:r>
              <a:rPr lang="en-US" sz="28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kebanggaan</a:t>
            </a:r>
            <a:r>
              <a:rPr lang="en-US" sz="28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8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para</a:t>
            </a:r>
            <a:r>
              <a:rPr lang="en-US" sz="28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malaikatnya</a:t>
            </a:r>
            <a:r>
              <a:rPr lang="en-US" sz="28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pada</a:t>
            </a:r>
            <a:r>
              <a:rPr lang="en-US" sz="28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waktu</a:t>
            </a:r>
            <a:r>
              <a:rPr lang="en-US" sz="28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petang</a:t>
            </a:r>
            <a:r>
              <a:rPr lang="en-US" sz="28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hari</a:t>
            </a:r>
            <a:r>
              <a:rPr lang="en-US" sz="28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Arafah</a:t>
            </a:r>
            <a:r>
              <a:rPr lang="en-US" sz="28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US" sz="28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ramainya</a:t>
            </a:r>
            <a:r>
              <a:rPr lang="en-US" sz="28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ahli</a:t>
            </a:r>
            <a:r>
              <a:rPr lang="en-US" sz="28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Arafah</a:t>
            </a:r>
            <a:r>
              <a:rPr lang="en-US" sz="28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lantas</a:t>
            </a:r>
            <a:r>
              <a:rPr lang="en-US" sz="28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berfirman</a:t>
            </a:r>
            <a:r>
              <a:rPr lang="en-US" sz="28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lihatlah</a:t>
            </a:r>
            <a:r>
              <a:rPr lang="en-US" sz="28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lamu</a:t>
            </a:r>
            <a:r>
              <a:rPr lang="en-US" sz="28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8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hamba-hambaku</a:t>
            </a:r>
            <a:r>
              <a:rPr lang="en-US" sz="28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8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telah</a:t>
            </a:r>
            <a:r>
              <a:rPr lang="en-US" sz="28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datang</a:t>
            </a:r>
            <a:r>
              <a:rPr lang="en-US" sz="28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kepadaku</a:t>
            </a:r>
            <a:r>
              <a:rPr lang="en-US" sz="28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US" sz="28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keadaan</a:t>
            </a:r>
            <a:r>
              <a:rPr lang="en-US" sz="28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kusut</a:t>
            </a:r>
            <a:r>
              <a:rPr lang="en-US" sz="28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masai</a:t>
            </a:r>
            <a:r>
              <a:rPr lang="en-US" sz="28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8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berdebu</a:t>
            </a:r>
            <a:r>
              <a:rPr lang="en-US" sz="28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26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744558" y="354722"/>
            <a:ext cx="7643866" cy="553998"/>
          </a:xfrm>
          <a:prstGeom prst="rect">
            <a:avLst/>
          </a:prstGeom>
        </p:spPr>
        <p:txBody>
          <a:bodyPr wrap="square">
            <a:spAutoFit/>
          </a:bodyPr>
          <a:lstStyle/>
          <a:p>
            <a:pPr algn="ctr" fontAlgn="auto">
              <a:spcBef>
                <a:spcPts val="0"/>
              </a:spcBef>
              <a:spcAft>
                <a:spcPts val="0"/>
              </a:spcAft>
              <a:defRPr/>
            </a:pPr>
            <a:r>
              <a:rPr lang="en-US" sz="30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Sabda</a:t>
            </a:r>
            <a:r>
              <a:rPr lang="en-US" sz="30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Rasulullah</a:t>
            </a:r>
            <a:r>
              <a:rPr lang="en-US" sz="30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SAW</a:t>
            </a:r>
            <a:endParaRPr lang="en-US" sz="30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8092776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058718" y="210706"/>
            <a:ext cx="4745530" cy="553998"/>
          </a:xfrm>
          <a:prstGeom prst="rect">
            <a:avLst/>
          </a:prstGeom>
        </p:spPr>
        <p:txBody>
          <a:bodyPr wrap="none">
            <a:spAutoFit/>
          </a:bodyPr>
          <a:lstStyle/>
          <a:p>
            <a:r>
              <a:rPr lang="en-US" sz="30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Kelebihan</a:t>
            </a:r>
            <a:r>
              <a:rPr lang="en-US" sz="30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hari</a:t>
            </a:r>
            <a:r>
              <a:rPr lang="en-US" sz="30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Arafah</a:t>
            </a:r>
            <a:endParaRPr lang="en-MY" sz="3000" dirty="0">
              <a:effectLst>
                <a:glow rad="101600">
                  <a:prstClr val="black">
                    <a:alpha val="60000"/>
                  </a:prstClr>
                </a:glow>
                <a:outerShdw blurRad="38100" dist="38100" dir="2700000" algn="tl">
                  <a:srgbClr val="000000">
                    <a:alpha val="43137"/>
                  </a:srgbClr>
                </a:outerShdw>
              </a:effectLst>
            </a:endParaRPr>
          </a:p>
        </p:txBody>
      </p:sp>
      <p:sp>
        <p:nvSpPr>
          <p:cNvPr id="4" name="Flowchart: Alternate Process 3"/>
          <p:cNvSpPr/>
          <p:nvPr/>
        </p:nvSpPr>
        <p:spPr>
          <a:xfrm>
            <a:off x="625629" y="3356992"/>
            <a:ext cx="7779665" cy="1584176"/>
          </a:xfrm>
          <a:prstGeom prst="flowChartAlternateProcess">
            <a:avLst/>
          </a:prstGeom>
          <a:solidFill>
            <a:srgbClr val="7030A0"/>
          </a:solidFill>
          <a:ln>
            <a:solidFill>
              <a:schemeClr val="bg1"/>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4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الْيَوْمَ أَكْمَلْتُ لَكُمْ دِينَكُمْ وَأَتْمَمْتُ عَلَيْكُمْ نِعْمَتِي وَرَضِيتُ لَكُمُ الْإِسْلَامَ دِينًا ۚ</a:t>
            </a:r>
            <a:endParaRPr lang="en-US" sz="4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Curved Down Arrow 4"/>
          <p:cNvSpPr/>
          <p:nvPr/>
        </p:nvSpPr>
        <p:spPr>
          <a:xfrm rot="6500131" flipV="1">
            <a:off x="-170286" y="3023178"/>
            <a:ext cx="1591831" cy="867568"/>
          </a:xfrm>
          <a:prstGeom prst="curvedDownArrow">
            <a:avLst>
              <a:gd name="adj1" fmla="val 28952"/>
              <a:gd name="adj2" fmla="val 50000"/>
              <a:gd name="adj3" fmla="val 50634"/>
            </a:avLst>
          </a:prstGeom>
          <a:solidFill>
            <a:srgbClr val="D60093"/>
          </a:soli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chemeClr val="tx1"/>
              </a:solidFill>
              <a:effectLst>
                <a:glow rad="101600">
                  <a:schemeClr val="tx1">
                    <a:alpha val="60000"/>
                  </a:schemeClr>
                </a:glow>
              </a:effectLst>
            </a:endParaRPr>
          </a:p>
        </p:txBody>
      </p:sp>
      <p:sp>
        <p:nvSpPr>
          <p:cNvPr id="6" name="Rectangle 5"/>
          <p:cNvSpPr/>
          <p:nvPr/>
        </p:nvSpPr>
        <p:spPr>
          <a:xfrm>
            <a:off x="625629" y="2564904"/>
            <a:ext cx="4822318" cy="825368"/>
          </a:xfrm>
          <a:prstGeom prst="rect">
            <a:avLst/>
          </a:prstGeom>
          <a:solidFill>
            <a:srgbClr val="FF0066"/>
          </a:solidFill>
          <a:ln w="38100">
            <a:solidFill>
              <a:schemeClr val="bg1"/>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Firman</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Taala</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Dalam</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Surah Al-</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Maaidah</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Ayat</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3</a:t>
            </a:r>
            <a:endParaRPr lang="en-US"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7" name="Rectangle 6"/>
          <p:cNvSpPr/>
          <p:nvPr/>
        </p:nvSpPr>
        <p:spPr>
          <a:xfrm>
            <a:off x="625629" y="4941168"/>
            <a:ext cx="7779665" cy="1800200"/>
          </a:xfrm>
          <a:prstGeom prst="rect">
            <a:avLst/>
          </a:prstGeom>
          <a:solidFill>
            <a:srgbClr val="00B0F0"/>
          </a:solidFill>
          <a:ln w="57150">
            <a:solidFill>
              <a:schemeClr val="bg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s-MY"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“Pada hari ini Aku telah sempurnakan bagi kamu agama kamu dan Aku telah cukupkan nikmatKu kepada kamu dan Aku redha akan Islam itu menjadi agama untuk kamu”.</a:t>
            </a:r>
            <a:endParaRPr lang="ms-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8" name="Snip Diagonal Corner Rectangle 7"/>
          <p:cNvSpPr/>
          <p:nvPr/>
        </p:nvSpPr>
        <p:spPr>
          <a:xfrm>
            <a:off x="2219436" y="1340768"/>
            <a:ext cx="6457020" cy="1152128"/>
          </a:xfrm>
          <a:prstGeom prst="snip2DiagRect">
            <a:avLst/>
          </a:prstGeom>
          <a:solidFill>
            <a:srgbClr val="0070C0"/>
          </a:solidFill>
          <a:ln w="38100">
            <a:solidFill>
              <a:schemeClr val="bg1"/>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Hari</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Taala</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menyempurnakan</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agama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mencukupkan</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nikmat</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untuk</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umat</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Nabi</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Muhammad SAW</a:t>
            </a:r>
            <a:endParaRPr lang="en-US" sz="2400" dirty="0">
              <a:effectLst>
                <a:glow rad="101600">
                  <a:prstClr val="black">
                    <a:alpha val="60000"/>
                  </a:prstClr>
                </a:glow>
                <a:outerShdw blurRad="38100" dist="38100" dir="2700000" algn="tl">
                  <a:srgbClr val="000000">
                    <a:alpha val="43137"/>
                  </a:srgbClr>
                </a:outerShdw>
              </a:effectLst>
            </a:endParaRPr>
          </a:p>
        </p:txBody>
      </p:sp>
      <p:sp>
        <p:nvSpPr>
          <p:cNvPr id="9" name="Right Arrow 8"/>
          <p:cNvSpPr/>
          <p:nvPr/>
        </p:nvSpPr>
        <p:spPr>
          <a:xfrm>
            <a:off x="179512" y="1052736"/>
            <a:ext cx="2331015" cy="1008112"/>
          </a:xfrm>
          <a:prstGeom prst="rightArrow">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KETIGA</a:t>
            </a:r>
            <a:endParaRPr lang="ms-MY" sz="2200" dirty="0"/>
          </a:p>
        </p:txBody>
      </p:sp>
    </p:spTree>
    <p:extLst>
      <p:ext uri="{BB962C8B-B14F-4D97-AF65-F5344CB8AC3E}">
        <p14:creationId xmlns:p14="http://schemas.microsoft.com/office/powerpoint/2010/main" val="8092776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058718" y="332656"/>
            <a:ext cx="4745530" cy="553998"/>
          </a:xfrm>
          <a:prstGeom prst="rect">
            <a:avLst/>
          </a:prstGeom>
        </p:spPr>
        <p:txBody>
          <a:bodyPr wrap="none">
            <a:spAutoFit/>
          </a:bodyPr>
          <a:lstStyle/>
          <a:p>
            <a:r>
              <a:rPr lang="en-US" sz="30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Kelebihan</a:t>
            </a:r>
            <a:r>
              <a:rPr lang="en-US" sz="30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hari</a:t>
            </a:r>
            <a:r>
              <a:rPr lang="en-US" sz="30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Arafah</a:t>
            </a:r>
            <a:endParaRPr lang="en-MY" sz="3000" dirty="0">
              <a:effectLst>
                <a:glow rad="101600">
                  <a:prstClr val="black">
                    <a:alpha val="60000"/>
                  </a:prstClr>
                </a:glow>
                <a:outerShdw blurRad="38100" dist="38100" dir="2700000" algn="tl">
                  <a:srgbClr val="000000">
                    <a:alpha val="43137"/>
                  </a:srgbClr>
                </a:outerShdw>
              </a:effectLst>
            </a:endParaRPr>
          </a:p>
        </p:txBody>
      </p:sp>
      <p:sp>
        <p:nvSpPr>
          <p:cNvPr id="4" name="Flowchart: Alternate Process 3"/>
          <p:cNvSpPr/>
          <p:nvPr/>
        </p:nvSpPr>
        <p:spPr>
          <a:xfrm>
            <a:off x="539552" y="2974886"/>
            <a:ext cx="8518371" cy="3240360"/>
          </a:xfrm>
          <a:prstGeom prst="flowChartAlternateProcess">
            <a:avLst/>
          </a:prstGeom>
          <a:solidFill>
            <a:srgbClr val="7030A0"/>
          </a:solidFill>
          <a:ln>
            <a:solidFill>
              <a:schemeClr val="bg1"/>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EG" sz="4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إِنَّ اللهَ أَخَذَ الْمِيْثَاقَ مِنْ ظَهْرِ آَدَمَ بِنَعْمَانَ- يَعْنِيْ </a:t>
            </a:r>
            <a:r>
              <a:rPr lang="ar-EG" sz="4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عَرَفَةَ</a:t>
            </a:r>
            <a:r>
              <a:rPr lang="en-US" sz="4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EG" sz="4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EG" sz="4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وَأَخْرَجَ مِنْ صُلْبِهِ كُلَّ ذُرِّيَّةٍ ذَرَأَهَا، فَنَثَرَهُمْ بَيْنَ يَدَيْهِ كَالذُّرِّ، ثُمَّ كَلَّمَهُمْ قِبَلاً، قَالَ</a:t>
            </a:r>
            <a:r>
              <a:rPr lang="ar-EG" sz="4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endParaRPr lang="en-US" sz="4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en-US"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SA" sz="4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أَلَسْتُ بِرَبِّكُمْ قَالُواْ بَلَى شَهِدْنَا أَن تَقُولُواْ يَوْمَ الْقِيَامَةِ إِنَّا كُنَّا عَنْ هَذَا غَافِلِينَ</a:t>
            </a:r>
            <a:r>
              <a:rPr lang="ar-EG" sz="4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endParaRPr lang="en-US" sz="4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Curved Down Arrow 4"/>
          <p:cNvSpPr/>
          <p:nvPr/>
        </p:nvSpPr>
        <p:spPr>
          <a:xfrm rot="6500131" flipV="1">
            <a:off x="-170286" y="2496966"/>
            <a:ext cx="1591831" cy="867568"/>
          </a:xfrm>
          <a:prstGeom prst="curvedDownArrow">
            <a:avLst>
              <a:gd name="adj1" fmla="val 28952"/>
              <a:gd name="adj2" fmla="val 50000"/>
              <a:gd name="adj3" fmla="val 50634"/>
            </a:avLst>
          </a:prstGeom>
          <a:solidFill>
            <a:srgbClr val="D60093"/>
          </a:soli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chemeClr val="tx1"/>
              </a:solidFill>
              <a:effectLst>
                <a:glow rad="101600">
                  <a:schemeClr val="tx1">
                    <a:alpha val="60000"/>
                  </a:schemeClr>
                </a:glow>
              </a:effectLst>
            </a:endParaRPr>
          </a:p>
        </p:txBody>
      </p:sp>
      <p:sp>
        <p:nvSpPr>
          <p:cNvPr id="6" name="Snip Diagonal Corner Rectangle 5"/>
          <p:cNvSpPr/>
          <p:nvPr/>
        </p:nvSpPr>
        <p:spPr>
          <a:xfrm>
            <a:off x="2219436" y="1174686"/>
            <a:ext cx="6457020" cy="1152128"/>
          </a:xfrm>
          <a:prstGeom prst="snip2DiagRect">
            <a:avLst/>
          </a:prstGeom>
          <a:solidFill>
            <a:srgbClr val="0070C0"/>
          </a:solidFill>
          <a:ln w="38100">
            <a:solidFill>
              <a:schemeClr val="bg1"/>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Hari</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perjanjian</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setia</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daripada</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zuriat</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Nabi</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Adam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a.s</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
            </a:r>
            <a:endParaRPr lang="en-US" sz="2400" dirty="0">
              <a:effectLst>
                <a:glow rad="101600">
                  <a:prstClr val="black">
                    <a:alpha val="60000"/>
                  </a:prstClr>
                </a:glow>
                <a:outerShdw blurRad="38100" dist="38100" dir="2700000" algn="tl">
                  <a:srgbClr val="000000">
                    <a:alpha val="43137"/>
                  </a:srgbClr>
                </a:outerShdw>
              </a:effectLst>
            </a:endParaRPr>
          </a:p>
        </p:txBody>
      </p:sp>
      <p:sp>
        <p:nvSpPr>
          <p:cNvPr id="7" name="Right Arrow 6"/>
          <p:cNvSpPr/>
          <p:nvPr/>
        </p:nvSpPr>
        <p:spPr>
          <a:xfrm>
            <a:off x="296769" y="886654"/>
            <a:ext cx="2331015" cy="1008112"/>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KEEMPAT</a:t>
            </a:r>
            <a:endParaRPr lang="ms-MY" sz="2200" dirty="0"/>
          </a:p>
        </p:txBody>
      </p:sp>
      <p:sp>
        <p:nvSpPr>
          <p:cNvPr id="8" name="Rectangle 7"/>
          <p:cNvSpPr/>
          <p:nvPr/>
        </p:nvSpPr>
        <p:spPr>
          <a:xfrm>
            <a:off x="179512" y="2149428"/>
            <a:ext cx="5688632" cy="609434"/>
          </a:xfrm>
          <a:prstGeom prst="rect">
            <a:avLst/>
          </a:prstGeom>
          <a:solidFill>
            <a:srgbClr val="FF0066"/>
          </a:solidFill>
          <a:ln w="38100">
            <a:solidFill>
              <a:schemeClr val="bg1"/>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Sabda</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Rasulullah</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SAW</a:t>
            </a:r>
            <a:endParaRPr lang="en-US"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8092776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244027" y="210706"/>
            <a:ext cx="2552109" cy="553998"/>
          </a:xfrm>
          <a:prstGeom prst="rect">
            <a:avLst/>
          </a:prstGeom>
        </p:spPr>
        <p:txBody>
          <a:bodyPr wrap="none">
            <a:spAutoFit/>
          </a:bodyPr>
          <a:lstStyle/>
          <a:p>
            <a:r>
              <a:rPr lang="en-US" sz="30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Maksudnya</a:t>
            </a:r>
            <a:endParaRPr lang="en-MY" sz="3000" dirty="0">
              <a:effectLst>
                <a:glow rad="101600">
                  <a:prstClr val="black">
                    <a:alpha val="60000"/>
                  </a:prstClr>
                </a:glow>
                <a:outerShdw blurRad="38100" dist="38100" dir="2700000" algn="tl">
                  <a:srgbClr val="000000">
                    <a:alpha val="43137"/>
                  </a:srgbClr>
                </a:outerShdw>
              </a:effectLst>
            </a:endParaRPr>
          </a:p>
        </p:txBody>
      </p:sp>
      <p:sp>
        <p:nvSpPr>
          <p:cNvPr id="4" name="Rectangle 3"/>
          <p:cNvSpPr/>
          <p:nvPr/>
        </p:nvSpPr>
        <p:spPr>
          <a:xfrm>
            <a:off x="251520" y="1340768"/>
            <a:ext cx="8569206" cy="4608512"/>
          </a:xfrm>
          <a:prstGeom prst="rect">
            <a:avLst/>
          </a:prstGeom>
          <a:solidFill>
            <a:srgbClr val="00B0F0"/>
          </a:solidFill>
          <a:ln w="57150">
            <a:solidFill>
              <a:schemeClr val="bg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Sesungguhnya</a:t>
            </a:r>
            <a:r>
              <a:rPr lang="en-US" sz="22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2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Taala</a:t>
            </a:r>
            <a:r>
              <a:rPr lang="en-US" sz="22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mengambil</a:t>
            </a:r>
            <a:r>
              <a:rPr lang="en-US" sz="22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perjanjian</a:t>
            </a:r>
            <a:r>
              <a:rPr lang="en-US" sz="22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setia</a:t>
            </a:r>
            <a:r>
              <a:rPr lang="en-US" sz="22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di ‘</a:t>
            </a:r>
            <a:r>
              <a:rPr lang="en-US" sz="22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Arafah</a:t>
            </a:r>
            <a:r>
              <a:rPr lang="en-US" sz="22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daripada</a:t>
            </a:r>
            <a:r>
              <a:rPr lang="en-US" sz="22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zuriat</a:t>
            </a:r>
            <a:r>
              <a:rPr lang="en-US" sz="22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2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berada</a:t>
            </a:r>
            <a:r>
              <a:rPr lang="en-US" sz="22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22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tulang</a:t>
            </a:r>
            <a:r>
              <a:rPr lang="en-US" sz="22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belakang</a:t>
            </a:r>
            <a:r>
              <a:rPr lang="en-US" sz="22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2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Adam, </a:t>
            </a:r>
            <a:r>
              <a:rPr lang="en-US" sz="22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2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mengeluarkan</a:t>
            </a:r>
            <a:r>
              <a:rPr lang="en-US" sz="22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daripadanya</a:t>
            </a:r>
            <a:r>
              <a:rPr lang="en-US" sz="22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tiap-tiap</a:t>
            </a:r>
            <a:r>
              <a:rPr lang="en-US" sz="22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zuriat</a:t>
            </a:r>
            <a:r>
              <a:rPr lang="en-US" sz="22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2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ia</a:t>
            </a:r>
            <a:r>
              <a:rPr lang="en-US" sz="22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menciptakan</a:t>
            </a:r>
            <a:r>
              <a:rPr lang="en-US" sz="22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lalu</a:t>
            </a:r>
            <a:r>
              <a:rPr lang="en-US" sz="22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ia</a:t>
            </a:r>
            <a:r>
              <a:rPr lang="en-US" sz="22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menaburkan</a:t>
            </a:r>
            <a:r>
              <a:rPr lang="en-US" sz="22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zuriat</a:t>
            </a:r>
            <a:r>
              <a:rPr lang="en-US" sz="22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itu</a:t>
            </a:r>
            <a:r>
              <a:rPr lang="en-US" sz="22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dihadapannya</a:t>
            </a:r>
            <a:r>
              <a:rPr lang="en-US" sz="22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seperti</a:t>
            </a:r>
            <a:r>
              <a:rPr lang="en-US" sz="22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biji-bijian</a:t>
            </a:r>
            <a:r>
              <a:rPr lang="en-US" sz="22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kemudian</a:t>
            </a:r>
            <a:r>
              <a:rPr lang="en-US" sz="22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2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berkata</a:t>
            </a:r>
            <a:r>
              <a:rPr lang="en-US" sz="22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2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mereka</a:t>
            </a:r>
            <a:r>
              <a:rPr lang="en-US" sz="22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US" sz="22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firmannya</a:t>
            </a:r>
            <a:r>
              <a:rPr lang="en-US" sz="22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p>
          <a:p>
            <a:pPr algn="ctr"/>
            <a:r>
              <a:rPr lang="en-US" sz="22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Bukankah</a:t>
            </a:r>
            <a:r>
              <a:rPr lang="en-US" sz="22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Aku</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Tuhan</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mereka</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semua</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menjawab</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Benar</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Engkaulah</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Tuhan</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kami), Kami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menjadi</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saksi</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demikian</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supaya</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tidak</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berkata</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pada</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hari</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kiamat</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kelak</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Sesungguhnya</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Kami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adalah</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lalai</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tidak</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diberi</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peringatan</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tentang</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hakikat</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tauhid</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ini</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ms-MY"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8092776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045965" y="210706"/>
            <a:ext cx="7342459" cy="553998"/>
          </a:xfrm>
          <a:prstGeom prst="rect">
            <a:avLst/>
          </a:prstGeom>
        </p:spPr>
        <p:txBody>
          <a:bodyPr wrap="none">
            <a:spAutoFit/>
          </a:bodyPr>
          <a:lstStyle/>
          <a:p>
            <a:r>
              <a:rPr lang="en-US" sz="30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Amalan-amalan</a:t>
            </a:r>
            <a:r>
              <a:rPr lang="en-US" sz="30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sunat</a:t>
            </a:r>
            <a:r>
              <a:rPr lang="en-US" sz="30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Hari</a:t>
            </a:r>
            <a:r>
              <a:rPr lang="en-US" sz="30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Arafah</a:t>
            </a:r>
            <a:endParaRPr lang="en-MY" sz="3000" dirty="0">
              <a:effectLst>
                <a:glow rad="101600">
                  <a:prstClr val="black">
                    <a:alpha val="60000"/>
                  </a:prstClr>
                </a:glow>
                <a:outerShdw blurRad="38100" dist="38100" dir="2700000" algn="tl">
                  <a:srgbClr val="000000">
                    <a:alpha val="43137"/>
                  </a:srgbClr>
                </a:outerShdw>
              </a:effectLst>
            </a:endParaRPr>
          </a:p>
        </p:txBody>
      </p:sp>
      <p:sp>
        <p:nvSpPr>
          <p:cNvPr id="4" name="Flowchart: Alternate Process 3"/>
          <p:cNvSpPr/>
          <p:nvPr/>
        </p:nvSpPr>
        <p:spPr>
          <a:xfrm>
            <a:off x="625629" y="3573016"/>
            <a:ext cx="7779665" cy="1656184"/>
          </a:xfrm>
          <a:prstGeom prst="flowChartAlternateProcess">
            <a:avLst/>
          </a:prstGeom>
          <a:solidFill>
            <a:srgbClr val="7030A0"/>
          </a:solidFill>
          <a:ln>
            <a:solidFill>
              <a:schemeClr val="bg1"/>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EG" sz="4400"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صِيَامُ </a:t>
            </a:r>
            <a:r>
              <a:rPr lang="ar-EG"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يَوْمَ عَرَفَة، أَحْتَسِبُ عَلَى اللهِ أَنْ يُكَفِّرَ السَّنَةَ الَّتِيْ قَبْلَهُ وَالسَّنَةَ الَّتِيْ </a:t>
            </a:r>
            <a:r>
              <a:rPr lang="ar-EG"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بَعْدَهُ</a:t>
            </a:r>
            <a:r>
              <a:rPr lang="ar-EG" sz="4400"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3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رواه مسلم</a:t>
            </a:r>
            <a:endParaRPr lang="en-US" sz="3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Curved Down Arrow 4"/>
          <p:cNvSpPr/>
          <p:nvPr/>
        </p:nvSpPr>
        <p:spPr>
          <a:xfrm rot="6500131" flipV="1">
            <a:off x="-170286" y="3023178"/>
            <a:ext cx="1591831" cy="867568"/>
          </a:xfrm>
          <a:prstGeom prst="curvedDownArrow">
            <a:avLst>
              <a:gd name="adj1" fmla="val 28952"/>
              <a:gd name="adj2" fmla="val 50000"/>
              <a:gd name="adj3" fmla="val 50634"/>
            </a:avLst>
          </a:prstGeom>
          <a:solidFill>
            <a:srgbClr val="D60093"/>
          </a:soli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chemeClr val="tx1"/>
              </a:solidFill>
              <a:effectLst>
                <a:glow rad="101600">
                  <a:schemeClr val="tx1">
                    <a:alpha val="60000"/>
                  </a:schemeClr>
                </a:glow>
              </a:effectLst>
            </a:endParaRPr>
          </a:p>
        </p:txBody>
      </p:sp>
      <p:sp>
        <p:nvSpPr>
          <p:cNvPr id="6" name="Rectangle 5"/>
          <p:cNvSpPr/>
          <p:nvPr/>
        </p:nvSpPr>
        <p:spPr>
          <a:xfrm>
            <a:off x="251520" y="2603632"/>
            <a:ext cx="5688632" cy="825368"/>
          </a:xfrm>
          <a:prstGeom prst="rect">
            <a:avLst/>
          </a:prstGeom>
          <a:solidFill>
            <a:srgbClr val="FF0066"/>
          </a:solidFill>
          <a:ln w="38100">
            <a:solidFill>
              <a:schemeClr val="bg1"/>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Sabda</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Rasulullah</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SAW</a:t>
            </a:r>
            <a:endParaRPr lang="en-US"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7" name="Rectangle 6"/>
          <p:cNvSpPr/>
          <p:nvPr/>
        </p:nvSpPr>
        <p:spPr>
          <a:xfrm>
            <a:off x="304931" y="5301208"/>
            <a:ext cx="8569206" cy="1296144"/>
          </a:xfrm>
          <a:prstGeom prst="rect">
            <a:avLst/>
          </a:prstGeom>
          <a:solidFill>
            <a:srgbClr val="00B0F0"/>
          </a:solidFill>
          <a:ln w="57150">
            <a:solidFill>
              <a:schemeClr val="bg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s-MY"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“Berpuasa pada hari ‘Arafah, Aku berharap bahawa Allah akan menghapuskan dosa pada tahun sebelumnya dan tahun selepasnya”. </a:t>
            </a:r>
            <a:endParaRPr lang="ms-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8" name="Snip Diagonal Corner Rectangle 7"/>
          <p:cNvSpPr/>
          <p:nvPr/>
        </p:nvSpPr>
        <p:spPr>
          <a:xfrm>
            <a:off x="2219436" y="1340768"/>
            <a:ext cx="6457020" cy="1152128"/>
          </a:xfrm>
          <a:prstGeom prst="snip2DiagRect">
            <a:avLst/>
          </a:prstGeom>
          <a:solidFill>
            <a:srgbClr val="0070C0"/>
          </a:solidFill>
          <a:ln w="38100">
            <a:solidFill>
              <a:schemeClr val="bg1"/>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Berpuasa</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sunat</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Arafah</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bagi</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orang</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yang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tidak</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mengerjakan</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haji</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
            </a:r>
          </a:p>
          <a:p>
            <a:pPr algn="ct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Diampun</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dosa</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selama</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2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tahun</a:t>
            </a:r>
            <a:endParaRPr lang="en-US" sz="2400" dirty="0">
              <a:effectLst>
                <a:glow rad="101600">
                  <a:prstClr val="black">
                    <a:alpha val="60000"/>
                  </a:prstClr>
                </a:glow>
                <a:outerShdw blurRad="38100" dist="38100" dir="2700000" algn="tl">
                  <a:srgbClr val="000000">
                    <a:alpha val="43137"/>
                  </a:srgbClr>
                </a:outerShdw>
              </a:effectLst>
            </a:endParaRPr>
          </a:p>
        </p:txBody>
      </p:sp>
      <p:sp>
        <p:nvSpPr>
          <p:cNvPr id="9" name="Right Arrow 8"/>
          <p:cNvSpPr/>
          <p:nvPr/>
        </p:nvSpPr>
        <p:spPr>
          <a:xfrm>
            <a:off x="296769" y="1052736"/>
            <a:ext cx="2331015" cy="1008112"/>
          </a:xfrm>
          <a:prstGeom prst="rightArrow">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PERTAMA</a:t>
            </a:r>
            <a:endParaRPr lang="ms-MY" sz="2200" dirty="0"/>
          </a:p>
        </p:txBody>
      </p:sp>
    </p:spTree>
    <p:extLst>
      <p:ext uri="{BB962C8B-B14F-4D97-AF65-F5344CB8AC3E}">
        <p14:creationId xmlns:p14="http://schemas.microsoft.com/office/powerpoint/2010/main" val="8092776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045965" y="282714"/>
            <a:ext cx="7342459" cy="553998"/>
          </a:xfrm>
          <a:prstGeom prst="rect">
            <a:avLst/>
          </a:prstGeom>
        </p:spPr>
        <p:txBody>
          <a:bodyPr wrap="none">
            <a:spAutoFit/>
          </a:bodyPr>
          <a:lstStyle/>
          <a:p>
            <a:r>
              <a:rPr lang="en-US" sz="30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Amalan-amalan</a:t>
            </a:r>
            <a:r>
              <a:rPr lang="en-US" sz="30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Sunat</a:t>
            </a:r>
            <a:r>
              <a:rPr lang="en-US" sz="30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Hari</a:t>
            </a:r>
            <a:r>
              <a:rPr lang="en-US" sz="30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Arafah</a:t>
            </a:r>
            <a:endParaRPr lang="en-MY" sz="3000" dirty="0">
              <a:effectLst>
                <a:glow rad="101600">
                  <a:prstClr val="black">
                    <a:alpha val="60000"/>
                  </a:prstClr>
                </a:glow>
                <a:outerShdw blurRad="38100" dist="38100" dir="2700000" algn="tl">
                  <a:srgbClr val="000000">
                    <a:alpha val="43137"/>
                  </a:srgbClr>
                </a:outerShdw>
              </a:effectLst>
            </a:endParaRPr>
          </a:p>
        </p:txBody>
      </p:sp>
      <p:sp>
        <p:nvSpPr>
          <p:cNvPr id="4" name="Flowchart: Alternate Process 3"/>
          <p:cNvSpPr/>
          <p:nvPr/>
        </p:nvSpPr>
        <p:spPr>
          <a:xfrm>
            <a:off x="625629" y="3262918"/>
            <a:ext cx="8050827" cy="1872208"/>
          </a:xfrm>
          <a:prstGeom prst="flowChartAlternateProcess">
            <a:avLst/>
          </a:prstGeom>
          <a:solidFill>
            <a:srgbClr val="7030A0"/>
          </a:solidFill>
          <a:ln>
            <a:solidFill>
              <a:schemeClr val="bg1"/>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4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عَلَيْكَ بِكَثْرَةِ السُّجُوْدِ، فَإِنَّكَ لَنْ تَسْجُدَ لِلَّهِ سَجْدَةً إِلاَّ رَفَعَكَ اللهُ بِـهَا دَرَجَةً، وَحَطَّ عَنْكَ خَطِيْئَةً</a:t>
            </a:r>
            <a:r>
              <a:rPr lang="ar-SA" sz="42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SA" sz="3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رواه </a:t>
            </a:r>
            <a:r>
              <a:rPr lang="ar-SA" sz="32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مسلم</a:t>
            </a:r>
            <a:endParaRPr lang="ms-MY" sz="32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Curved Down Arrow 4"/>
          <p:cNvSpPr/>
          <p:nvPr/>
        </p:nvSpPr>
        <p:spPr>
          <a:xfrm rot="6500131" flipV="1">
            <a:off x="-170286" y="3001112"/>
            <a:ext cx="1591831" cy="867568"/>
          </a:xfrm>
          <a:prstGeom prst="curvedDownArrow">
            <a:avLst>
              <a:gd name="adj1" fmla="val 28952"/>
              <a:gd name="adj2" fmla="val 50000"/>
              <a:gd name="adj3" fmla="val 50634"/>
            </a:avLst>
          </a:prstGeom>
          <a:solidFill>
            <a:srgbClr val="D60093"/>
          </a:soli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chemeClr val="tx1"/>
              </a:solidFill>
              <a:effectLst>
                <a:glow rad="101600">
                  <a:schemeClr val="tx1">
                    <a:alpha val="60000"/>
                  </a:schemeClr>
                </a:glow>
              </a:effectLst>
            </a:endParaRPr>
          </a:p>
        </p:txBody>
      </p:sp>
      <p:sp>
        <p:nvSpPr>
          <p:cNvPr id="6" name="Rectangle 5"/>
          <p:cNvSpPr/>
          <p:nvPr/>
        </p:nvSpPr>
        <p:spPr>
          <a:xfrm>
            <a:off x="304931" y="4991110"/>
            <a:ext cx="8569206" cy="1800200"/>
          </a:xfrm>
          <a:prstGeom prst="rect">
            <a:avLst/>
          </a:prstGeom>
          <a:solidFill>
            <a:srgbClr val="00B0F0"/>
          </a:solidFill>
          <a:ln w="57150">
            <a:solidFill>
              <a:schemeClr val="bg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s-MY" sz="22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Hendaklah kamu memperbanyakkan sujud kerana sesungguhnya tiap-tiap kali engkau bersujud kepada Allah, Allah akan mengangkatkanmu dengan sujud itu satu darjat dan menghapuskan daripadamu satu kesalahan”.</a:t>
            </a:r>
            <a:endParaRPr lang="ms-MY"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7" name="Snip Diagonal Corner Rectangle 6"/>
          <p:cNvSpPr/>
          <p:nvPr/>
        </p:nvSpPr>
        <p:spPr>
          <a:xfrm>
            <a:off x="2219436" y="1318702"/>
            <a:ext cx="6457020" cy="1152128"/>
          </a:xfrm>
          <a:prstGeom prst="snip2DiagRect">
            <a:avLst/>
          </a:prstGeom>
          <a:solidFill>
            <a:srgbClr val="0070C0"/>
          </a:solidFill>
          <a:ln w="38100">
            <a:solidFill>
              <a:schemeClr val="bg1"/>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Solat</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Secara</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Berjemaah</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Solat</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Sunat</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Dan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Qiamullail</a:t>
            </a:r>
            <a:endParaRPr lang="en-US" sz="2400" dirty="0">
              <a:effectLst>
                <a:glow rad="101600">
                  <a:prstClr val="black">
                    <a:alpha val="60000"/>
                  </a:prstClr>
                </a:glow>
                <a:outerShdw blurRad="38100" dist="38100" dir="2700000" algn="tl">
                  <a:srgbClr val="000000">
                    <a:alpha val="43137"/>
                  </a:srgbClr>
                </a:outerShdw>
              </a:effectLst>
            </a:endParaRPr>
          </a:p>
        </p:txBody>
      </p:sp>
      <p:sp>
        <p:nvSpPr>
          <p:cNvPr id="8" name="Right Arrow 7"/>
          <p:cNvSpPr/>
          <p:nvPr/>
        </p:nvSpPr>
        <p:spPr>
          <a:xfrm>
            <a:off x="296769" y="1030670"/>
            <a:ext cx="2331015" cy="1008112"/>
          </a:xfrm>
          <a:prstGeom prst="rightArrow">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KEDUA</a:t>
            </a:r>
            <a:endParaRPr lang="ms-MY" sz="2200" dirty="0"/>
          </a:p>
        </p:txBody>
      </p:sp>
      <p:sp>
        <p:nvSpPr>
          <p:cNvPr id="9" name="Rectangle 8"/>
          <p:cNvSpPr/>
          <p:nvPr/>
        </p:nvSpPr>
        <p:spPr>
          <a:xfrm>
            <a:off x="251520" y="2509558"/>
            <a:ext cx="5688632" cy="825368"/>
          </a:xfrm>
          <a:prstGeom prst="rect">
            <a:avLst/>
          </a:prstGeom>
          <a:solidFill>
            <a:srgbClr val="FF0066"/>
          </a:solidFill>
          <a:ln w="38100">
            <a:solidFill>
              <a:schemeClr val="bg1"/>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Sabda</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Rasulullah</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SAW</a:t>
            </a:r>
            <a:endParaRPr lang="en-US"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8092776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002096" y="188640"/>
            <a:ext cx="7342459" cy="553998"/>
          </a:xfrm>
          <a:prstGeom prst="rect">
            <a:avLst/>
          </a:prstGeom>
        </p:spPr>
        <p:txBody>
          <a:bodyPr wrap="none">
            <a:spAutoFit/>
          </a:bodyPr>
          <a:lstStyle/>
          <a:p>
            <a:r>
              <a:rPr lang="en-US" sz="30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Amalan-amalan</a:t>
            </a:r>
            <a:r>
              <a:rPr lang="en-US" sz="30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sunat</a:t>
            </a:r>
            <a:r>
              <a:rPr lang="en-US" sz="30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Hari</a:t>
            </a:r>
            <a:r>
              <a:rPr lang="en-US" sz="30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Arafah</a:t>
            </a:r>
            <a:endParaRPr lang="en-MY" sz="3000" dirty="0">
              <a:effectLst>
                <a:glow rad="101600">
                  <a:prstClr val="black">
                    <a:alpha val="60000"/>
                  </a:prstClr>
                </a:glow>
                <a:outerShdw blurRad="38100" dist="38100" dir="2700000" algn="tl">
                  <a:srgbClr val="000000">
                    <a:alpha val="43137"/>
                  </a:srgbClr>
                </a:outerShdw>
              </a:effectLst>
            </a:endParaRPr>
          </a:p>
        </p:txBody>
      </p:sp>
      <p:sp>
        <p:nvSpPr>
          <p:cNvPr id="4" name="Flowchart: Alternate Process 3"/>
          <p:cNvSpPr/>
          <p:nvPr/>
        </p:nvSpPr>
        <p:spPr>
          <a:xfrm>
            <a:off x="351667" y="2978949"/>
            <a:ext cx="8698899" cy="2088232"/>
          </a:xfrm>
          <a:prstGeom prst="flowChartAlternateProcess">
            <a:avLst/>
          </a:prstGeom>
          <a:solidFill>
            <a:srgbClr val="7030A0"/>
          </a:solidFill>
          <a:ln>
            <a:solidFill>
              <a:schemeClr val="bg1"/>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4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خَيْرُ الدُّعَاءِ دُعَاءُ يَوْمِ </a:t>
            </a:r>
            <a:r>
              <a:rPr lang="ar-SA" sz="4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عَرَفَةَ، </a:t>
            </a:r>
            <a:r>
              <a:rPr lang="ar-SA" sz="4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وَخَيْرُ مَا قُلْتُ أَنَا وَالنَّبِيُّوْنَ مِنْ قَبْلِيْ : </a:t>
            </a:r>
            <a:r>
              <a:rPr lang="ar-SA" sz="32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لاَ </a:t>
            </a:r>
            <a:r>
              <a:rPr lang="ar-SA" sz="3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إِلَهَ إِلاَّ اللهُ وَحْدَهُ لاَشَرِيْكَ لَهُ، لَهُ الْمُلْكُ وَلَهُ الْحَمْدُ وَهُوَ عَلَى كُلِّ شَيْءٍ قَدِيْرٌ</a:t>
            </a:r>
            <a:r>
              <a:rPr lang="ar-SA" sz="4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SA" sz="3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(رواه الترمذي)</a:t>
            </a:r>
            <a:endParaRPr lang="ms-MY" sz="3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Curved Down Arrow 4"/>
          <p:cNvSpPr/>
          <p:nvPr/>
        </p:nvSpPr>
        <p:spPr>
          <a:xfrm rot="6500131" flipV="1">
            <a:off x="-314302" y="2861159"/>
            <a:ext cx="1591831" cy="867568"/>
          </a:xfrm>
          <a:prstGeom prst="curvedDownArrow">
            <a:avLst>
              <a:gd name="adj1" fmla="val 28952"/>
              <a:gd name="adj2" fmla="val 50000"/>
              <a:gd name="adj3" fmla="val 50634"/>
            </a:avLst>
          </a:prstGeom>
          <a:solidFill>
            <a:srgbClr val="D60093"/>
          </a:soli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chemeClr val="tx1"/>
              </a:solidFill>
              <a:effectLst>
                <a:glow rad="101600">
                  <a:schemeClr val="tx1">
                    <a:alpha val="60000"/>
                  </a:schemeClr>
                </a:glow>
              </a:effectLst>
            </a:endParaRPr>
          </a:p>
        </p:txBody>
      </p:sp>
      <p:sp>
        <p:nvSpPr>
          <p:cNvPr id="6" name="Rectangle 5"/>
          <p:cNvSpPr/>
          <p:nvPr/>
        </p:nvSpPr>
        <p:spPr>
          <a:xfrm>
            <a:off x="207651" y="2330877"/>
            <a:ext cx="5688632" cy="648072"/>
          </a:xfrm>
          <a:prstGeom prst="rect">
            <a:avLst/>
          </a:prstGeom>
          <a:solidFill>
            <a:srgbClr val="FF0066"/>
          </a:solidFill>
          <a:ln w="38100">
            <a:solidFill>
              <a:schemeClr val="bg1"/>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Sabda</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Rasulullah</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SAW</a:t>
            </a:r>
            <a:endParaRPr lang="en-US"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7" name="Rectangle 6"/>
          <p:cNvSpPr/>
          <p:nvPr/>
        </p:nvSpPr>
        <p:spPr>
          <a:xfrm>
            <a:off x="63635" y="4923165"/>
            <a:ext cx="8894293" cy="1152128"/>
          </a:xfrm>
          <a:prstGeom prst="rect">
            <a:avLst/>
          </a:prstGeom>
          <a:solidFill>
            <a:srgbClr val="00B0F0"/>
          </a:solidFill>
          <a:ln w="57150">
            <a:solidFill>
              <a:schemeClr val="bg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sz="20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r>
              <a:rPr lang="en-US" sz="20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Sebaik-baik</a:t>
            </a:r>
            <a:r>
              <a:rPr lang="en-US" sz="20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doa</a:t>
            </a:r>
            <a:r>
              <a:rPr lang="en-US" sz="20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ialah</a:t>
            </a:r>
            <a:r>
              <a:rPr lang="en-US" sz="20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doa</a:t>
            </a:r>
            <a:r>
              <a:rPr lang="en-US" sz="20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pada</a:t>
            </a:r>
            <a:r>
              <a:rPr lang="en-US" sz="20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hari</a:t>
            </a:r>
            <a:r>
              <a:rPr lang="en-US" sz="20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Arafah</a:t>
            </a:r>
            <a:r>
              <a:rPr lang="en-US" sz="20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0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sebaik-baik</a:t>
            </a:r>
            <a:r>
              <a:rPr lang="en-US" sz="20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rtl="1"/>
            <a:r>
              <a:rPr lang="en-US"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apa</a:t>
            </a:r>
            <a:r>
              <a:rPr lang="en-US" sz="20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0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aku</a:t>
            </a:r>
            <a:r>
              <a:rPr lang="en-US" sz="20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berkata</a:t>
            </a:r>
            <a:r>
              <a:rPr lang="en-US" sz="20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0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juga</a:t>
            </a:r>
            <a:r>
              <a:rPr lang="en-US" sz="20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para</a:t>
            </a:r>
            <a:r>
              <a:rPr lang="en-US" sz="20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0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sebelum</a:t>
            </a:r>
            <a:r>
              <a:rPr lang="en-US" sz="20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aku</a:t>
            </a:r>
            <a:r>
              <a:rPr lang="en-US" sz="20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ialah</a:t>
            </a:r>
            <a:r>
              <a:rPr lang="en-US" sz="20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ms-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8" name="Snip Diagonal Corner Rectangle 7"/>
          <p:cNvSpPr/>
          <p:nvPr/>
        </p:nvSpPr>
        <p:spPr>
          <a:xfrm>
            <a:off x="2175567" y="1178749"/>
            <a:ext cx="6457020" cy="1152128"/>
          </a:xfrm>
          <a:prstGeom prst="snip2DiagRect">
            <a:avLst/>
          </a:prstGeom>
          <a:solidFill>
            <a:srgbClr val="0070C0"/>
          </a:solidFill>
          <a:ln w="38100">
            <a:solidFill>
              <a:schemeClr val="bg1"/>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Dan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Zikir</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Untuk</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Mendapat</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Keampunan</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Dan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Merdeka</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Daripada</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Api</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Neraka</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endParaRPr lang="en-US" sz="2400" dirty="0">
              <a:effectLst>
                <a:glow rad="101600">
                  <a:prstClr val="black">
                    <a:alpha val="60000"/>
                  </a:prstClr>
                </a:glow>
                <a:outerShdw blurRad="38100" dist="38100" dir="2700000" algn="tl">
                  <a:srgbClr val="000000">
                    <a:alpha val="43137"/>
                  </a:srgbClr>
                </a:outerShdw>
              </a:effectLst>
            </a:endParaRPr>
          </a:p>
        </p:txBody>
      </p:sp>
      <p:sp>
        <p:nvSpPr>
          <p:cNvPr id="9" name="Right Arrow 8"/>
          <p:cNvSpPr/>
          <p:nvPr/>
        </p:nvSpPr>
        <p:spPr>
          <a:xfrm>
            <a:off x="252900" y="890717"/>
            <a:ext cx="2331015" cy="1008112"/>
          </a:xfrm>
          <a:prstGeom prst="rightArrow">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KETIGA</a:t>
            </a:r>
            <a:endParaRPr lang="ms-MY" sz="2200" dirty="0"/>
          </a:p>
        </p:txBody>
      </p:sp>
      <p:sp>
        <p:nvSpPr>
          <p:cNvPr id="10" name="TextBox 9"/>
          <p:cNvSpPr txBox="1"/>
          <p:nvPr/>
        </p:nvSpPr>
        <p:spPr>
          <a:xfrm>
            <a:off x="1575803" y="5787261"/>
            <a:ext cx="5616624" cy="954107"/>
          </a:xfrm>
          <a:prstGeom prst="rect">
            <a:avLst/>
          </a:prstGeom>
          <a:solidFill>
            <a:srgbClr val="7030A0"/>
          </a:solidFill>
        </p:spPr>
        <p:txBody>
          <a:bodyPr wrap="square" rtlCol="0">
            <a:spAutoFit/>
          </a:bodyPr>
          <a:lstStyle/>
          <a:p>
            <a:pPr algn="ctr" rtl="1"/>
            <a:r>
              <a:rPr lang="ar-SA" sz="2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لاَ إِلَهَ إِلاَّ اللهُ وَحْدَهُ لاَشَرِيْكَ لَهُ، لَهُ الْمُلْكُ وَلَهُ الْحَمْدُ </a:t>
            </a:r>
            <a:endParaRPr lang="en-US" sz="2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a:r>
              <a:rPr lang="ar-SA" sz="2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وَهُوَ عَلَى كُلِّ شَيْءٍ قَدِيْرٌ</a:t>
            </a:r>
            <a:endParaRPr lang="ms-MY" sz="2800" dirty="0">
              <a:solidFill>
                <a:schemeClr val="bg1"/>
              </a:solidFill>
            </a:endParaRPr>
          </a:p>
        </p:txBody>
      </p:sp>
    </p:spTree>
    <p:extLst>
      <p:ext uri="{BB962C8B-B14F-4D97-AF65-F5344CB8AC3E}">
        <p14:creationId xmlns:p14="http://schemas.microsoft.com/office/powerpoint/2010/main" val="8092776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79512" y="1109643"/>
            <a:ext cx="8831912" cy="2031325"/>
          </a:xfrm>
          <a:prstGeom prst="rect">
            <a:avLst/>
          </a:prstGeom>
          <a:solidFill>
            <a:schemeClr val="tx1">
              <a:lumMod val="50000"/>
              <a:lumOff val="50000"/>
              <a:alpha val="41000"/>
            </a:schemeClr>
          </a:solidFill>
        </p:spPr>
        <p:txBody>
          <a:bodyPr wrap="square">
            <a:spAutoFit/>
          </a:bodyPr>
          <a:lstStyle/>
          <a:p>
            <a:pPr algn="ctr" rtl="1"/>
            <a:r>
              <a:rPr lang="ar-SA" sz="4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لَيْسَ عَلَيْكُمْ جُنَاحٌ أَنْ تَبْتَغُوا فَضْلًا مِنْ رَبِّكُمْ ۚ فَإِذَا أَفَضْتُمْ </a:t>
            </a:r>
            <a:endParaRPr lang="en-US" sz="42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42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مِنْ </a:t>
            </a:r>
            <a:r>
              <a:rPr lang="ar-SA" sz="4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عَرَفَاتٍ فَاذْكُرُوا </a:t>
            </a:r>
            <a:r>
              <a:rPr lang="ar-SA" sz="42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 </a:t>
            </a:r>
            <a:r>
              <a:rPr lang="ar-SA" sz="4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عِنْدَ الْمَشْعَرِ الْحَرَامِ ۖ وَاذْكُرُوهُ كَمَا هَدَاكُمْ وَإِنْ كُنْتُمْ مِنْ قَبْلِهِ لَمِنَ الضَّالِّينَ</a:t>
            </a:r>
            <a:endParaRPr lang="ms-MY" sz="4200" b="1" dirty="0">
              <a:ln>
                <a:solidFill>
                  <a:srgbClr val="FFC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4" name="Rectangle 3"/>
          <p:cNvSpPr/>
          <p:nvPr/>
        </p:nvSpPr>
        <p:spPr>
          <a:xfrm>
            <a:off x="744558" y="-27384"/>
            <a:ext cx="7643866" cy="954107"/>
          </a:xfrm>
          <a:prstGeom prst="rect">
            <a:avLst/>
          </a:prstGeom>
        </p:spPr>
        <p:txBody>
          <a:bodyPr wrap="square">
            <a:spAutoFit/>
          </a:bodyPr>
          <a:lstStyle/>
          <a:p>
            <a:pPr algn="ctr" fontAlgn="auto">
              <a:spcBef>
                <a:spcPts val="0"/>
              </a:spcBef>
              <a:spcAft>
                <a:spcPts val="0"/>
              </a:spcAft>
              <a:defRPr/>
            </a:pP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Firman</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dalam</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p>
          <a:p>
            <a:pPr algn="ctr" fontAlgn="auto">
              <a:spcBef>
                <a:spcPts val="0"/>
              </a:spcBef>
              <a:spcAft>
                <a:spcPts val="0"/>
              </a:spcAft>
              <a:defRPr/>
            </a:pP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Surah  </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al-</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Baqarah</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Ayat</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198</a:t>
            </a:r>
            <a:endParaRPr lang="en-US" sz="28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Rectangle 4"/>
          <p:cNvSpPr/>
          <p:nvPr/>
        </p:nvSpPr>
        <p:spPr>
          <a:xfrm>
            <a:off x="179512" y="3068960"/>
            <a:ext cx="8831912" cy="3816429"/>
          </a:xfrm>
          <a:prstGeom prst="rect">
            <a:avLst/>
          </a:prstGeom>
        </p:spPr>
        <p:txBody>
          <a:bodyPr wrap="square">
            <a:spAutoFit/>
          </a:bodyPr>
          <a:lstStyle/>
          <a:p>
            <a:pPr algn="ct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Tidaklah</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menjadi</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salah</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mencari</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limpah</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kurnia</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dari</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Tuhan</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meneruskan</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perniagaan</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ketika</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mengerjakan</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Haji).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kemudian</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apabila</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bertolak</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turun</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dari</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padang</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Arafah</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menuju</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Muzdalifah</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maka</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sebutlah</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nama</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doa</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talbiah</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tasbih</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di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tempat</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Masy'ar</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Haraam</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(di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Muzdalifah</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ingatlah</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menyebutnya</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sebagaimana</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ia</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telah</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memberikan</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petunjuk</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hidayah</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kepadamu</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Sesungguhnya</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sebelum</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itu</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adalah</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dari</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golongan</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orang-orang </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yang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salah</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jalan</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ibadatnya</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ms-MY"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8092776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57158" y="1286178"/>
            <a:ext cx="8247290" cy="2646878"/>
          </a:xfrm>
          <a:prstGeom prst="rect">
            <a:avLst/>
          </a:prstGeom>
          <a:solidFill>
            <a:srgbClr val="00FF00">
              <a:alpha val="21000"/>
            </a:srgbClr>
          </a:solidFill>
        </p:spPr>
        <p:txBody>
          <a:bodyPr wrap="square">
            <a:spAutoFit/>
          </a:bodyPr>
          <a:lstStyle/>
          <a:p>
            <a:pPr algn="ctr" fontAlgn="auto">
              <a:spcBef>
                <a:spcPts val="0"/>
              </a:spcBef>
              <a:spcAft>
                <a:spcPts val="0"/>
              </a:spcAft>
              <a:defRPr/>
            </a:pPr>
            <a:r>
              <a:rPr lang="ar-SA" sz="11500" b="1" dirty="0" smtClean="0">
                <a:solidFill>
                  <a:srgbClr val="FFFF00"/>
                </a:solidFill>
                <a:effectLst>
                  <a:glow rad="101600">
                    <a:schemeClr val="tx1">
                      <a:alpha val="60000"/>
                    </a:schemeClr>
                  </a:glow>
                </a:effectLst>
                <a:latin typeface="Traditional Arabic" pitchFamily="2" charset="-78"/>
                <a:cs typeface="Traditional Arabic" pitchFamily="2" charset="-78"/>
              </a:rPr>
              <a:t>الْحَمْدُ</a:t>
            </a:r>
            <a:r>
              <a:rPr lang="ar-SA" sz="16600" b="1" dirty="0" smtClean="0">
                <a:solidFill>
                  <a:srgbClr val="FFFF00"/>
                </a:solidFill>
                <a:effectLst>
                  <a:glow rad="101600">
                    <a:schemeClr val="tx1">
                      <a:alpha val="60000"/>
                    </a:schemeClr>
                  </a:glow>
                </a:effectLst>
                <a:latin typeface="Traditional Arabic" pitchFamily="2" charset="-78"/>
                <a:cs typeface="Traditional Arabic" pitchFamily="2" charset="-78"/>
              </a:rPr>
              <a:t> ِللهِ</a:t>
            </a:r>
            <a:endParaRPr lang="en-US" sz="19900" b="1" dirty="0">
              <a:ln w="3175" cmpd="sng">
                <a:solidFill>
                  <a:schemeClr val="tx1"/>
                </a:solidFill>
                <a:prstDash val="solid"/>
              </a:ln>
              <a:solidFill>
                <a:srgbClr val="FFFF00"/>
              </a:solidFill>
              <a:effectLst>
                <a:glow rad="101600">
                  <a:schemeClr val="tx1">
                    <a:alpha val="60000"/>
                  </a:schemeClr>
                </a:glow>
              </a:effectLst>
              <a:latin typeface="Traditional Arabic" pitchFamily="2" charset="-78"/>
              <a:cs typeface="Traditional Arabic" pitchFamily="2" charset="-78"/>
            </a:endParaRPr>
          </a:p>
        </p:txBody>
      </p:sp>
      <p:sp>
        <p:nvSpPr>
          <p:cNvPr id="4" name="Rectangle 3"/>
          <p:cNvSpPr/>
          <p:nvPr/>
        </p:nvSpPr>
        <p:spPr>
          <a:xfrm>
            <a:off x="815426" y="332656"/>
            <a:ext cx="7500990" cy="584775"/>
          </a:xfrm>
          <a:prstGeom prst="rect">
            <a:avLst/>
          </a:prstGeom>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
        <p:nvSpPr>
          <p:cNvPr id="5" name="TextBox 4"/>
          <p:cNvSpPr txBox="1"/>
          <p:nvPr/>
        </p:nvSpPr>
        <p:spPr>
          <a:xfrm>
            <a:off x="107504" y="4481825"/>
            <a:ext cx="8858280" cy="1323439"/>
          </a:xfrm>
          <a:prstGeom prst="rect">
            <a:avLst/>
          </a:prstGeom>
          <a:solidFill>
            <a:schemeClr val="accent6">
              <a:lumMod val="75000"/>
              <a:alpha val="48000"/>
            </a:schemeClr>
          </a:solidFill>
          <a:ln w="57150">
            <a:noFill/>
          </a:ln>
        </p:spPr>
        <p:txBody>
          <a:bodyPr wrap="square">
            <a:spAutoFit/>
          </a:bodyPr>
          <a:lstStyle/>
          <a:p>
            <a:pPr algn="ctr" fontAlgn="auto">
              <a:spcBef>
                <a:spcPts val="0"/>
              </a:spcBef>
              <a:spcAft>
                <a:spcPts val="0"/>
              </a:spcAft>
              <a:defRPr/>
            </a:pPr>
            <a:r>
              <a:rPr lang="en-US" sz="4000" b="1" dirty="0" err="1">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smtClean="0">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smtClean="0">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p>
          <a:p>
            <a:pPr algn="ctr" fontAlgn="auto">
              <a:spcBef>
                <a:spcPts val="0"/>
              </a:spcBef>
              <a:spcAft>
                <a:spcPts val="0"/>
              </a:spcAft>
              <a:defRPr/>
            </a:pPr>
            <a:r>
              <a:rPr lang="en-US" sz="4000" b="1" dirty="0" err="1" smtClean="0">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smtClean="0">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endParaRPr lang="en-US" sz="4000" b="1" dirty="0">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8092776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28600" y="300468"/>
            <a:ext cx="3591100" cy="523220"/>
          </a:xfrm>
          <a:prstGeom prst="rect">
            <a:avLst/>
          </a:prstGeom>
        </p:spPr>
        <p:txBody>
          <a:bodyPr wrap="square">
            <a:spAutoFit/>
          </a:bodyPr>
          <a:lstStyle/>
          <a:p>
            <a:pPr algn="ctr" fontAlgn="auto">
              <a:spcBef>
                <a:spcPts val="0"/>
              </a:spcBef>
              <a:spcAft>
                <a:spcPts val="0"/>
              </a:spcAft>
              <a:defRPr/>
            </a:pP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PENUTUP</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Freeform 3"/>
          <p:cNvSpPr/>
          <p:nvPr/>
        </p:nvSpPr>
        <p:spPr>
          <a:xfrm>
            <a:off x="107504" y="1117188"/>
            <a:ext cx="8929718" cy="4832092"/>
          </a:xfrm>
          <a:custGeom>
            <a:avLst/>
            <a:gdLst>
              <a:gd name="connsiteX0" fmla="*/ 0 w 9144000"/>
              <a:gd name="connsiteY0" fmla="*/ 0 h 4154984"/>
              <a:gd name="connsiteX1" fmla="*/ 9144000 w 9144000"/>
              <a:gd name="connsiteY1" fmla="*/ 0 h 4154984"/>
              <a:gd name="connsiteX2" fmla="*/ 9144000 w 9144000"/>
              <a:gd name="connsiteY2" fmla="*/ 4154984 h 4154984"/>
              <a:gd name="connsiteX3" fmla="*/ 0 w 9144000"/>
              <a:gd name="connsiteY3" fmla="*/ 4154984 h 4154984"/>
              <a:gd name="connsiteX4" fmla="*/ 0 w 9144000"/>
              <a:gd name="connsiteY4" fmla="*/ 0 h 4154984"/>
              <a:gd name="connsiteX0" fmla="*/ 0 w 9144000"/>
              <a:gd name="connsiteY0" fmla="*/ 0 h 4154984"/>
              <a:gd name="connsiteX1" fmla="*/ 9144000 w 9144000"/>
              <a:gd name="connsiteY1" fmla="*/ 0 h 4154984"/>
              <a:gd name="connsiteX2" fmla="*/ 9144000 w 9144000"/>
              <a:gd name="connsiteY2" fmla="*/ 4154984 h 4154984"/>
              <a:gd name="connsiteX3" fmla="*/ 228600 w 9144000"/>
              <a:gd name="connsiteY3" fmla="*/ 3847404 h 4154984"/>
              <a:gd name="connsiteX4" fmla="*/ 0 w 9144000"/>
              <a:gd name="connsiteY4" fmla="*/ 0 h 4154984"/>
              <a:gd name="connsiteX0" fmla="*/ 0 w 9144000"/>
              <a:gd name="connsiteY0" fmla="*/ 0 h 4154984"/>
              <a:gd name="connsiteX1" fmla="*/ 9144000 w 9144000"/>
              <a:gd name="connsiteY1" fmla="*/ 0 h 4154984"/>
              <a:gd name="connsiteX2" fmla="*/ 9144000 w 9144000"/>
              <a:gd name="connsiteY2" fmla="*/ 4154984 h 4154984"/>
              <a:gd name="connsiteX3" fmla="*/ 8544910 w 9144000"/>
              <a:gd name="connsiteY3" fmla="*/ 3836798 h 4154984"/>
              <a:gd name="connsiteX4" fmla="*/ 228600 w 9144000"/>
              <a:gd name="connsiteY4" fmla="*/ 3847404 h 4154984"/>
              <a:gd name="connsiteX5" fmla="*/ 0 w 9144000"/>
              <a:gd name="connsiteY5" fmla="*/ 0 h 4154984"/>
              <a:gd name="connsiteX0" fmla="*/ 0 w 9144000"/>
              <a:gd name="connsiteY0" fmla="*/ 0 h 4550948"/>
              <a:gd name="connsiteX1" fmla="*/ 9144000 w 9144000"/>
              <a:gd name="connsiteY1" fmla="*/ 0 h 4550948"/>
              <a:gd name="connsiteX2" fmla="*/ 9144000 w 9144000"/>
              <a:gd name="connsiteY2" fmla="*/ 4154984 h 4550948"/>
              <a:gd name="connsiteX3" fmla="*/ 8544910 w 9144000"/>
              <a:gd name="connsiteY3" fmla="*/ 3836798 h 4550948"/>
              <a:gd name="connsiteX4" fmla="*/ 228600 w 9144000"/>
              <a:gd name="connsiteY4" fmla="*/ 3847404 h 4550948"/>
              <a:gd name="connsiteX5" fmla="*/ 0 w 9144000"/>
              <a:gd name="connsiteY5" fmla="*/ 0 h 4550948"/>
              <a:gd name="connsiteX0" fmla="*/ 0 w 9144000"/>
              <a:gd name="connsiteY0" fmla="*/ 0 h 4522224"/>
              <a:gd name="connsiteX1" fmla="*/ 9144000 w 9144000"/>
              <a:gd name="connsiteY1" fmla="*/ 0 h 4522224"/>
              <a:gd name="connsiteX2" fmla="*/ 9144000 w 9144000"/>
              <a:gd name="connsiteY2" fmla="*/ 4154984 h 4522224"/>
              <a:gd name="connsiteX3" fmla="*/ 8544910 w 9144000"/>
              <a:gd name="connsiteY3" fmla="*/ 3836798 h 4522224"/>
              <a:gd name="connsiteX4" fmla="*/ 3484179 w 9144000"/>
              <a:gd name="connsiteY4" fmla="*/ 4356502 h 4522224"/>
              <a:gd name="connsiteX5" fmla="*/ 228600 w 9144000"/>
              <a:gd name="connsiteY5" fmla="*/ 3847404 h 4522224"/>
              <a:gd name="connsiteX6" fmla="*/ 0 w 9144000"/>
              <a:gd name="connsiteY6" fmla="*/ 0 h 4522224"/>
              <a:gd name="connsiteX0" fmla="*/ 0 w 9144000"/>
              <a:gd name="connsiteY0" fmla="*/ 0 h 4522224"/>
              <a:gd name="connsiteX1" fmla="*/ 9144000 w 9144000"/>
              <a:gd name="connsiteY1" fmla="*/ 0 h 4522224"/>
              <a:gd name="connsiteX2" fmla="*/ 8899634 w 9144000"/>
              <a:gd name="connsiteY2" fmla="*/ 1805711 h 4522224"/>
              <a:gd name="connsiteX3" fmla="*/ 9144000 w 9144000"/>
              <a:gd name="connsiteY3" fmla="*/ 4154984 h 4522224"/>
              <a:gd name="connsiteX4" fmla="*/ 8544910 w 9144000"/>
              <a:gd name="connsiteY4" fmla="*/ 3836798 h 4522224"/>
              <a:gd name="connsiteX5" fmla="*/ 3484179 w 9144000"/>
              <a:gd name="connsiteY5" fmla="*/ 4356502 h 4522224"/>
              <a:gd name="connsiteX6" fmla="*/ 228600 w 9144000"/>
              <a:gd name="connsiteY6" fmla="*/ 3847404 h 4522224"/>
              <a:gd name="connsiteX7" fmla="*/ 0 w 9144000"/>
              <a:gd name="connsiteY7" fmla="*/ 0 h 4522224"/>
              <a:gd name="connsiteX0" fmla="*/ 0 w 9144000"/>
              <a:gd name="connsiteY0" fmla="*/ 0 h 4529736"/>
              <a:gd name="connsiteX1" fmla="*/ 9144000 w 9144000"/>
              <a:gd name="connsiteY1" fmla="*/ 0 h 4529736"/>
              <a:gd name="connsiteX2" fmla="*/ 8899634 w 9144000"/>
              <a:gd name="connsiteY2" fmla="*/ 1805711 h 4529736"/>
              <a:gd name="connsiteX3" fmla="*/ 9144000 w 9144000"/>
              <a:gd name="connsiteY3" fmla="*/ 4154984 h 4529736"/>
              <a:gd name="connsiteX4" fmla="*/ 8544910 w 9144000"/>
              <a:gd name="connsiteY4" fmla="*/ 3836798 h 4529736"/>
              <a:gd name="connsiteX5" fmla="*/ 3484179 w 9144000"/>
              <a:gd name="connsiteY5" fmla="*/ 4356502 h 4529736"/>
              <a:gd name="connsiteX6" fmla="*/ 228600 w 9144000"/>
              <a:gd name="connsiteY6" fmla="*/ 3847404 h 4529736"/>
              <a:gd name="connsiteX7" fmla="*/ 15766 w 9144000"/>
              <a:gd name="connsiteY7" fmla="*/ 262509 h 4529736"/>
              <a:gd name="connsiteX8" fmla="*/ 0 w 9144000"/>
              <a:gd name="connsiteY8" fmla="*/ 0 h 4529736"/>
              <a:gd name="connsiteX0" fmla="*/ 0 w 9144000"/>
              <a:gd name="connsiteY0" fmla="*/ 238633 h 4768369"/>
              <a:gd name="connsiteX1" fmla="*/ 3767959 w 9144000"/>
              <a:gd name="connsiteY1" fmla="*/ 0 h 4768369"/>
              <a:gd name="connsiteX2" fmla="*/ 9144000 w 9144000"/>
              <a:gd name="connsiteY2" fmla="*/ 238633 h 4768369"/>
              <a:gd name="connsiteX3" fmla="*/ 8899634 w 9144000"/>
              <a:gd name="connsiteY3" fmla="*/ 2044344 h 4768369"/>
              <a:gd name="connsiteX4" fmla="*/ 9144000 w 9144000"/>
              <a:gd name="connsiteY4" fmla="*/ 4393617 h 4768369"/>
              <a:gd name="connsiteX5" fmla="*/ 8544910 w 9144000"/>
              <a:gd name="connsiteY5" fmla="*/ 4075431 h 4768369"/>
              <a:gd name="connsiteX6" fmla="*/ 3484179 w 9144000"/>
              <a:gd name="connsiteY6" fmla="*/ 4595135 h 4768369"/>
              <a:gd name="connsiteX7" fmla="*/ 228600 w 9144000"/>
              <a:gd name="connsiteY7" fmla="*/ 4086037 h 4768369"/>
              <a:gd name="connsiteX8" fmla="*/ 15766 w 9144000"/>
              <a:gd name="connsiteY8" fmla="*/ 501142 h 4768369"/>
              <a:gd name="connsiteX9" fmla="*/ 0 w 9144000"/>
              <a:gd name="connsiteY9" fmla="*/ 238633 h 4768369"/>
              <a:gd name="connsiteX0" fmla="*/ 0 w 9144000"/>
              <a:gd name="connsiteY0" fmla="*/ 238633 h 4768369"/>
              <a:gd name="connsiteX1" fmla="*/ 3767959 w 9144000"/>
              <a:gd name="connsiteY1" fmla="*/ 0 h 4768369"/>
              <a:gd name="connsiteX2" fmla="*/ 6889531 w 9144000"/>
              <a:gd name="connsiteY2" fmla="*/ 461542 h 4768369"/>
              <a:gd name="connsiteX3" fmla="*/ 9144000 w 9144000"/>
              <a:gd name="connsiteY3" fmla="*/ 238633 h 4768369"/>
              <a:gd name="connsiteX4" fmla="*/ 8899634 w 9144000"/>
              <a:gd name="connsiteY4" fmla="*/ 2044344 h 4768369"/>
              <a:gd name="connsiteX5" fmla="*/ 9144000 w 9144000"/>
              <a:gd name="connsiteY5" fmla="*/ 4393617 h 4768369"/>
              <a:gd name="connsiteX6" fmla="*/ 8544910 w 9144000"/>
              <a:gd name="connsiteY6" fmla="*/ 4075431 h 4768369"/>
              <a:gd name="connsiteX7" fmla="*/ 3484179 w 9144000"/>
              <a:gd name="connsiteY7" fmla="*/ 4595135 h 4768369"/>
              <a:gd name="connsiteX8" fmla="*/ 228600 w 9144000"/>
              <a:gd name="connsiteY8" fmla="*/ 4086037 h 4768369"/>
              <a:gd name="connsiteX9" fmla="*/ 15766 w 9144000"/>
              <a:gd name="connsiteY9" fmla="*/ 501142 h 4768369"/>
              <a:gd name="connsiteX10" fmla="*/ 0 w 9144000"/>
              <a:gd name="connsiteY10" fmla="*/ 238633 h 4768369"/>
              <a:gd name="connsiteX0" fmla="*/ 0 w 9144000"/>
              <a:gd name="connsiteY0" fmla="*/ 238633 h 4768369"/>
              <a:gd name="connsiteX1" fmla="*/ 2617076 w 9144000"/>
              <a:gd name="connsiteY1" fmla="*/ 352639 h 4768369"/>
              <a:gd name="connsiteX2" fmla="*/ 3767959 w 9144000"/>
              <a:gd name="connsiteY2" fmla="*/ 0 h 4768369"/>
              <a:gd name="connsiteX3" fmla="*/ 6889531 w 9144000"/>
              <a:gd name="connsiteY3" fmla="*/ 461542 h 4768369"/>
              <a:gd name="connsiteX4" fmla="*/ 9144000 w 9144000"/>
              <a:gd name="connsiteY4" fmla="*/ 238633 h 4768369"/>
              <a:gd name="connsiteX5" fmla="*/ 8899634 w 9144000"/>
              <a:gd name="connsiteY5" fmla="*/ 2044344 h 4768369"/>
              <a:gd name="connsiteX6" fmla="*/ 9144000 w 9144000"/>
              <a:gd name="connsiteY6" fmla="*/ 4393617 h 4768369"/>
              <a:gd name="connsiteX7" fmla="*/ 8544910 w 9144000"/>
              <a:gd name="connsiteY7" fmla="*/ 4075431 h 4768369"/>
              <a:gd name="connsiteX8" fmla="*/ 3484179 w 9144000"/>
              <a:gd name="connsiteY8" fmla="*/ 4595135 h 4768369"/>
              <a:gd name="connsiteX9" fmla="*/ 228600 w 9144000"/>
              <a:gd name="connsiteY9" fmla="*/ 4086037 h 4768369"/>
              <a:gd name="connsiteX10" fmla="*/ 15766 w 9144000"/>
              <a:gd name="connsiteY10" fmla="*/ 501142 h 4768369"/>
              <a:gd name="connsiteX11" fmla="*/ 0 w 9144000"/>
              <a:gd name="connsiteY11" fmla="*/ 238633 h 4768369"/>
              <a:gd name="connsiteX0" fmla="*/ 0 w 9144000"/>
              <a:gd name="connsiteY0" fmla="*/ 238633 h 4930220"/>
              <a:gd name="connsiteX1" fmla="*/ 2617076 w 9144000"/>
              <a:gd name="connsiteY1" fmla="*/ 352639 h 4930220"/>
              <a:gd name="connsiteX2" fmla="*/ 3767959 w 9144000"/>
              <a:gd name="connsiteY2" fmla="*/ 0 h 4930220"/>
              <a:gd name="connsiteX3" fmla="*/ 6889531 w 9144000"/>
              <a:gd name="connsiteY3" fmla="*/ 461542 h 4930220"/>
              <a:gd name="connsiteX4" fmla="*/ 9144000 w 9144000"/>
              <a:gd name="connsiteY4" fmla="*/ 238633 h 4930220"/>
              <a:gd name="connsiteX5" fmla="*/ 8899634 w 9144000"/>
              <a:gd name="connsiteY5" fmla="*/ 2044344 h 4930220"/>
              <a:gd name="connsiteX6" fmla="*/ 9144000 w 9144000"/>
              <a:gd name="connsiteY6" fmla="*/ 4393617 h 4930220"/>
              <a:gd name="connsiteX7" fmla="*/ 8544910 w 9144000"/>
              <a:gd name="connsiteY7" fmla="*/ 4075431 h 4930220"/>
              <a:gd name="connsiteX8" fmla="*/ 4748048 w 9144000"/>
              <a:gd name="connsiteY8" fmla="*/ 4843603 h 4930220"/>
              <a:gd name="connsiteX9" fmla="*/ 3484179 w 9144000"/>
              <a:gd name="connsiteY9" fmla="*/ 4595135 h 4930220"/>
              <a:gd name="connsiteX10" fmla="*/ 228600 w 9144000"/>
              <a:gd name="connsiteY10" fmla="*/ 4086037 h 4930220"/>
              <a:gd name="connsiteX11" fmla="*/ 15766 w 9144000"/>
              <a:gd name="connsiteY11" fmla="*/ 501142 h 4930220"/>
              <a:gd name="connsiteX12" fmla="*/ 0 w 9144000"/>
              <a:gd name="connsiteY12" fmla="*/ 238633 h 4930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0" h="4930220">
                <a:moveTo>
                  <a:pt x="0" y="238633"/>
                </a:moveTo>
                <a:lnTo>
                  <a:pt x="2617076" y="352639"/>
                </a:lnTo>
                <a:lnTo>
                  <a:pt x="3767959" y="0"/>
                </a:lnTo>
                <a:lnTo>
                  <a:pt x="6889531" y="461542"/>
                </a:lnTo>
                <a:lnTo>
                  <a:pt x="9144000" y="238633"/>
                </a:lnTo>
                <a:lnTo>
                  <a:pt x="8899634" y="2044344"/>
                </a:lnTo>
                <a:lnTo>
                  <a:pt x="9144000" y="4393617"/>
                </a:lnTo>
                <a:lnTo>
                  <a:pt x="8544910" y="4075431"/>
                </a:lnTo>
                <a:cubicBezTo>
                  <a:pt x="7977351" y="4075234"/>
                  <a:pt x="5591503" y="4756986"/>
                  <a:pt x="4748048" y="4843603"/>
                </a:cubicBezTo>
                <a:cubicBezTo>
                  <a:pt x="3904593" y="4930220"/>
                  <a:pt x="4237420" y="4721396"/>
                  <a:pt x="3484179" y="4595135"/>
                </a:cubicBezTo>
                <a:cubicBezTo>
                  <a:pt x="2730938" y="4468874"/>
                  <a:pt x="806669" y="4768369"/>
                  <a:pt x="228600" y="4086037"/>
                </a:cubicBezTo>
                <a:lnTo>
                  <a:pt x="15766" y="501142"/>
                </a:lnTo>
                <a:lnTo>
                  <a:pt x="0" y="238633"/>
                </a:lnTo>
                <a:close/>
              </a:path>
            </a:pathLst>
          </a:custGeom>
          <a:solidFill>
            <a:schemeClr val="tx1">
              <a:alpha val="67000"/>
            </a:schemeClr>
          </a:solidFill>
        </p:spPr>
        <p:txBody>
          <a:bodyPr wrap="square">
            <a:spAutoFit/>
          </a:bodyPr>
          <a:lstStyle/>
          <a:p>
            <a:pPr algn="ctr"/>
            <a:endParaRPr lang="en-US"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بَارَكَ اللهُ ِلىْ وَلَكُمْ بِالْقُرْءَانِ الْعَظِيْمِ، وَنَفَعَنِى وَإِيَّاكُمْ بِمَا فِيْهِ مِنَ الأَيَاتِ وَالذِّكْرِ الْحَكِيْمِ، وَتَقَبَّلَ مِنِّي وَمِنْكُمْ تِلاوَتَهُ إِنَّهُ هُوَ السَّمِيعُ الْعَلِيْمُ. أَقُوْلُ قَوْلِيْ هَذَا وَأَسْتَغْفِرُ اللهَ الْعَظِيْمَ لِيْ وَلَكُمْ، وَلِسَائِرِ الْمُسْلِمِيْنَ وَالْمُسْلِمَاتِ، وَالْمُؤْمِنِيْنَ وَالْمُؤْمِنَاتِ فَاسْتَغْفِرُوْهُ، فَيَا فَوْزَ الْمُسْتَغْفِرِيْنَ، وَياَ نَجَاةَ التَّائِبِينَ.</a:t>
            </a:r>
            <a:endParaRPr lang="en-US" sz="44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8092776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cstate="print">
            <a:lum bright="-20000"/>
          </a:blip>
          <a:srcRect/>
          <a:stretch>
            <a:fillRect/>
          </a:stretch>
        </p:blipFill>
        <p:spPr bwMode="auto">
          <a:xfrm>
            <a:off x="0" y="-14990"/>
            <a:ext cx="9144000" cy="6949440"/>
          </a:xfrm>
          <a:prstGeom prst="rect">
            <a:avLst/>
          </a:prstGeom>
          <a:noFill/>
          <a:ln w="9525">
            <a:noFill/>
            <a:miter lim="800000"/>
            <a:headEnd/>
            <a:tailEnd/>
          </a:ln>
          <a:effectLst/>
        </p:spPr>
      </p:pic>
      <p:pic>
        <p:nvPicPr>
          <p:cNvPr id="1029" name="Picture 5"/>
          <p:cNvPicPr>
            <a:picLocks noChangeAspect="1" noChangeArrowheads="1"/>
          </p:cNvPicPr>
          <p:nvPr/>
        </p:nvPicPr>
        <p:blipFill>
          <a:blip r:embed="rId3" cstate="print">
            <a:duotone>
              <a:prstClr val="black"/>
              <a:schemeClr val="accent1">
                <a:tint val="45000"/>
                <a:satMod val="400000"/>
              </a:schemeClr>
            </a:duotone>
          </a:blip>
          <a:srcRect/>
          <a:stretch>
            <a:fillRect/>
          </a:stretch>
        </p:blipFill>
        <p:spPr bwMode="auto">
          <a:xfrm>
            <a:off x="2411760" y="188640"/>
            <a:ext cx="4267200" cy="3200400"/>
          </a:xfrm>
          <a:prstGeom prst="rect">
            <a:avLst/>
          </a:prstGeom>
          <a:noFill/>
          <a:ln w="9525">
            <a:noFill/>
            <a:miter lim="800000"/>
            <a:headEnd/>
            <a:tailEnd/>
          </a:ln>
          <a:effectLst>
            <a:softEdge rad="635000"/>
          </a:effectLst>
        </p:spPr>
      </p:pic>
      <p:pic>
        <p:nvPicPr>
          <p:cNvPr id="1030" name="Picture 6"/>
          <p:cNvPicPr>
            <a:picLocks noChangeAspect="1" noChangeArrowheads="1"/>
          </p:cNvPicPr>
          <p:nvPr/>
        </p:nvPicPr>
        <p:blipFill>
          <a:blip r:embed="rId4" cstate="print"/>
          <a:srcRect/>
          <a:stretch>
            <a:fillRect/>
          </a:stretch>
        </p:blipFill>
        <p:spPr bwMode="auto">
          <a:xfrm>
            <a:off x="1" y="3000372"/>
            <a:ext cx="4643438" cy="3552835"/>
          </a:xfrm>
          <a:prstGeom prst="rect">
            <a:avLst/>
          </a:prstGeom>
          <a:noFill/>
          <a:ln w="9525">
            <a:noFill/>
            <a:miter lim="800000"/>
            <a:headEnd/>
            <a:tailEnd/>
          </a:ln>
          <a:effectLst>
            <a:softEdge rad="635000"/>
          </a:effectLst>
        </p:spPr>
      </p:pic>
      <p:grpSp>
        <p:nvGrpSpPr>
          <p:cNvPr id="2" name="Group 6"/>
          <p:cNvGrpSpPr/>
          <p:nvPr/>
        </p:nvGrpSpPr>
        <p:grpSpPr>
          <a:xfrm>
            <a:off x="642910" y="332656"/>
            <a:ext cx="8214198" cy="5882426"/>
            <a:chOff x="642910" y="332656"/>
            <a:chExt cx="8214198" cy="5882426"/>
          </a:xfrm>
        </p:grpSpPr>
        <p:sp>
          <p:nvSpPr>
            <p:cNvPr id="5" name="Rectangle 4"/>
            <p:cNvSpPr/>
            <p:nvPr/>
          </p:nvSpPr>
          <p:spPr>
            <a:xfrm>
              <a:off x="642910" y="1690767"/>
              <a:ext cx="8214198" cy="4524315"/>
            </a:xfrm>
            <a:prstGeom prst="rect">
              <a:avLst/>
            </a:prstGeom>
            <a:solidFill>
              <a:srgbClr val="002060">
                <a:alpha val="40000"/>
              </a:srgbClr>
            </a:solidFill>
          </p:spPr>
          <p:txBody>
            <a:bodyPr wrap="square">
              <a:spAutoFit/>
            </a:bodyPr>
            <a:lstStyle/>
            <a:p>
              <a:pPr algn="ctr">
                <a:defRPr/>
              </a:pPr>
              <a:r>
                <a:rPr lang="en-US" sz="3600" b="1" dirty="0" err="1">
                  <a:ln w="28575">
                    <a:solidFill>
                      <a:prstClr val="black"/>
                    </a:solidFill>
                  </a:ln>
                  <a:solidFill>
                    <a:srgbClr val="FFFF00"/>
                  </a:solidFill>
                  <a:effectLst>
                    <a:glow rad="101600">
                      <a:prstClr val="black">
                        <a:alpha val="60000"/>
                      </a:prstClr>
                    </a:glow>
                    <a:outerShdw blurRad="38100" dist="38100" dir="2700000" algn="tl">
                      <a:srgbClr val="C0C0C0"/>
                    </a:outerShdw>
                  </a:effectLst>
                  <a:latin typeface="Arial Black" pitchFamily="34" charset="0"/>
                  <a:cs typeface="Arial" charset="0"/>
                </a:rPr>
                <a:t>Aamiin</a:t>
              </a:r>
              <a:r>
                <a:rPr lang="en-US" sz="3600" b="1" dirty="0">
                  <a:ln w="28575">
                    <a:solidFill>
                      <a:prstClr val="black"/>
                    </a:solidFill>
                  </a:ln>
                  <a:solidFill>
                    <a:srgbClr val="FFFF00"/>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srgbClr val="FFFF00"/>
                  </a:solidFill>
                  <a:effectLst>
                    <a:glow rad="101600">
                      <a:prstClr val="black">
                        <a:alpha val="60000"/>
                      </a:prstClr>
                    </a:glow>
                    <a:outerShdw blurRad="38100" dist="38100" dir="2700000" algn="tl">
                      <a:srgbClr val="C0C0C0"/>
                    </a:outerShdw>
                  </a:effectLst>
                  <a:latin typeface="Arial Black" pitchFamily="34" charset="0"/>
                  <a:cs typeface="Arial" charset="0"/>
                </a:rPr>
                <a:t>Ya</a:t>
              </a:r>
              <a:r>
                <a:rPr lang="en-US" sz="3600" b="1" dirty="0">
                  <a:ln w="28575">
                    <a:solidFill>
                      <a:prstClr val="black"/>
                    </a:solidFill>
                  </a:ln>
                  <a:solidFill>
                    <a:srgbClr val="FFFF00"/>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srgbClr val="FFFF00"/>
                  </a:solidFill>
                  <a:effectLst>
                    <a:glow rad="101600">
                      <a:prstClr val="black">
                        <a:alpha val="60000"/>
                      </a:prstClr>
                    </a:glow>
                    <a:outerShdw blurRad="38100" dist="38100" dir="2700000" algn="tl">
                      <a:srgbClr val="C0C0C0"/>
                    </a:outerShdw>
                  </a:effectLst>
                  <a:latin typeface="Arial Black" pitchFamily="34" charset="0"/>
                  <a:cs typeface="Arial" charset="0"/>
                </a:rPr>
                <a:t>Rabbal</a:t>
              </a:r>
              <a:r>
                <a:rPr lang="en-US" sz="3600" b="1" dirty="0">
                  <a:ln w="28575">
                    <a:solidFill>
                      <a:prstClr val="black"/>
                    </a:solidFill>
                  </a:ln>
                  <a:solidFill>
                    <a:srgbClr val="FFFF00"/>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srgbClr val="FFFF00"/>
                  </a:solidFill>
                  <a:effectLst>
                    <a:glow rad="101600">
                      <a:prstClr val="black">
                        <a:alpha val="60000"/>
                      </a:prstClr>
                    </a:glow>
                    <a:outerShdw blurRad="38100" dist="38100" dir="2700000" algn="tl">
                      <a:srgbClr val="C0C0C0"/>
                    </a:outerShdw>
                  </a:effectLst>
                  <a:latin typeface="Arial Black" pitchFamily="34" charset="0"/>
                  <a:cs typeface="Arial" charset="0"/>
                </a:rPr>
                <a:t>Aalamin</a:t>
              </a:r>
              <a:r>
                <a:rPr lang="en-US" sz="3600" b="1" dirty="0">
                  <a:ln w="28575">
                    <a:solidFill>
                      <a:prstClr val="black"/>
                    </a:solidFill>
                  </a:ln>
                  <a:solidFill>
                    <a:srgbClr val="FFFF00"/>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ctr">
                <a:defRPr/>
              </a:pPr>
              <a:r>
                <a:rPr lang="en-US" sz="3600" b="1" dirty="0">
                  <a:ln w="28575">
                    <a:solidFill>
                      <a:prstClr val="black"/>
                    </a:solidFill>
                  </a:ln>
                  <a:solidFill>
                    <a:srgbClr val="FFFF00"/>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srgbClr val="FFFF00"/>
                  </a:solidFill>
                  <a:effectLst>
                    <a:glow rad="101600">
                      <a:prstClr val="black">
                        <a:alpha val="60000"/>
                      </a:prstClr>
                    </a:glow>
                    <a:outerShdw blurRad="38100" dist="38100" dir="2700000" algn="tl">
                      <a:srgbClr val="C0C0C0"/>
                    </a:outerShdw>
                  </a:effectLst>
                  <a:latin typeface="Arial Black" pitchFamily="34" charset="0"/>
                  <a:cs typeface="Arial" charset="0"/>
                </a:rPr>
                <a:t>Tuhan</a:t>
              </a:r>
              <a:r>
                <a:rPr lang="en-US" sz="3600" b="1" dirty="0">
                  <a:ln w="28575">
                    <a:solidFill>
                      <a:prstClr val="black"/>
                    </a:solidFill>
                  </a:ln>
                  <a:solidFill>
                    <a:srgbClr val="FFFF00"/>
                  </a:solidFill>
                  <a:effectLst>
                    <a:glow rad="101600">
                      <a:prstClr val="black">
                        <a:alpha val="60000"/>
                      </a:prstClr>
                    </a:glow>
                    <a:outerShdw blurRad="38100" dist="38100" dir="2700000" algn="tl">
                      <a:srgbClr val="C0C0C0"/>
                    </a:outerShdw>
                  </a:effectLst>
                  <a:latin typeface="Arial Black" pitchFamily="34" charset="0"/>
                  <a:cs typeface="Arial" charset="0"/>
                </a:rPr>
                <a:t> Yang </a:t>
              </a:r>
              <a:r>
                <a:rPr lang="en-US" sz="3600" b="1" dirty="0" err="1">
                  <a:ln w="28575">
                    <a:solidFill>
                      <a:prstClr val="black"/>
                    </a:solidFill>
                  </a:ln>
                  <a:solidFill>
                    <a:srgbClr val="FFFF00"/>
                  </a:solidFill>
                  <a:effectLst>
                    <a:glow rad="101600">
                      <a:prstClr val="black">
                        <a:alpha val="60000"/>
                      </a:prstClr>
                    </a:glow>
                    <a:outerShdw blurRad="38100" dist="38100" dir="2700000" algn="tl">
                      <a:srgbClr val="C0C0C0"/>
                    </a:outerShdw>
                  </a:effectLst>
                  <a:latin typeface="Arial Black" pitchFamily="34" charset="0"/>
                  <a:cs typeface="Arial" charset="0"/>
                </a:rPr>
                <a:t>Memperkenankan</a:t>
              </a:r>
              <a:r>
                <a:rPr lang="en-US" sz="3600" b="1" dirty="0">
                  <a:ln w="28575">
                    <a:solidFill>
                      <a:prstClr val="black"/>
                    </a:solidFill>
                  </a:ln>
                  <a:solidFill>
                    <a:srgbClr val="FFFF00"/>
                  </a:solidFill>
                  <a:effectLst>
                    <a:glow rad="101600">
                      <a:prstClr val="black">
                        <a:alpha val="60000"/>
                      </a:prstClr>
                    </a:glow>
                    <a:outerShdw blurRad="38100" dist="38100" dir="2700000" algn="tl">
                      <a:srgbClr val="C0C0C0"/>
                    </a:outerShdw>
                  </a:effectLst>
                  <a:latin typeface="Arial Black" pitchFamily="34" charset="0"/>
                  <a:cs typeface="Arial" charset="0"/>
                </a:rPr>
                <a:t> </a:t>
              </a:r>
              <a:endParaRPr lang="en-US" sz="3600" b="1" dirty="0" smtClean="0">
                <a:ln w="28575">
                  <a:solidFill>
                    <a:prstClr val="black"/>
                  </a:solidFill>
                </a:ln>
                <a:solidFill>
                  <a:srgbClr val="FFFF00"/>
                </a:solidFill>
                <a:effectLst>
                  <a:glow rad="101600">
                    <a:prstClr val="black">
                      <a:alpha val="60000"/>
                    </a:prstClr>
                  </a:glow>
                  <a:outerShdw blurRad="38100" dist="38100" dir="2700000" algn="tl">
                    <a:srgbClr val="C0C0C0"/>
                  </a:outerShdw>
                </a:effectLst>
                <a:latin typeface="Arial Black" pitchFamily="34" charset="0"/>
                <a:cs typeface="Arial" charset="0"/>
              </a:endParaRPr>
            </a:p>
            <a:p>
              <a:pPr algn="ctr">
                <a:defRPr/>
              </a:pPr>
              <a:r>
                <a:rPr lang="en-US" sz="3600" b="1" dirty="0" err="1" smtClean="0">
                  <a:ln w="28575">
                    <a:solidFill>
                      <a:prstClr val="black"/>
                    </a:solidFill>
                  </a:ln>
                  <a:solidFill>
                    <a:srgbClr val="FFFF00"/>
                  </a:solidFill>
                  <a:effectLst>
                    <a:glow rad="101600">
                      <a:prstClr val="black">
                        <a:alpha val="60000"/>
                      </a:prstClr>
                    </a:glow>
                    <a:outerShdw blurRad="38100" dist="38100" dir="2700000" algn="tl">
                      <a:srgbClr val="C0C0C0"/>
                    </a:outerShdw>
                  </a:effectLst>
                  <a:latin typeface="Arial Black" pitchFamily="34" charset="0"/>
                  <a:cs typeface="Arial" charset="0"/>
                </a:rPr>
                <a:t>Doa</a:t>
              </a:r>
              <a:r>
                <a:rPr lang="en-US" sz="3600" b="1" dirty="0" smtClean="0">
                  <a:ln w="28575">
                    <a:solidFill>
                      <a:prstClr val="black"/>
                    </a:solidFill>
                  </a:ln>
                  <a:solidFill>
                    <a:srgbClr val="FFFF00"/>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srgbClr val="FFFF00"/>
                  </a:solidFill>
                  <a:effectLst>
                    <a:glow rad="101600">
                      <a:prstClr val="black">
                        <a:alpha val="60000"/>
                      </a:prstClr>
                    </a:glow>
                    <a:outerShdw blurRad="38100" dist="38100" dir="2700000" algn="tl">
                      <a:srgbClr val="C0C0C0"/>
                    </a:outerShdw>
                  </a:effectLst>
                  <a:latin typeface="Arial Black" pitchFamily="34" charset="0"/>
                  <a:cs typeface="Arial" charset="0"/>
                </a:rPr>
                <a:t>Orang-orang</a:t>
              </a:r>
              <a:r>
                <a:rPr lang="en-US" sz="3600" b="1" dirty="0">
                  <a:ln w="28575">
                    <a:solidFill>
                      <a:prstClr val="black"/>
                    </a:solidFill>
                  </a:ln>
                  <a:solidFill>
                    <a:srgbClr val="FFFF00"/>
                  </a:solidFill>
                  <a:effectLst>
                    <a:glow rad="101600">
                      <a:prstClr val="black">
                        <a:alpha val="60000"/>
                      </a:prstClr>
                    </a:glow>
                    <a:outerShdw blurRad="38100" dist="38100" dir="2700000" algn="tl">
                      <a:srgbClr val="C0C0C0"/>
                    </a:outerShdw>
                  </a:effectLst>
                  <a:latin typeface="Arial Black" pitchFamily="34" charset="0"/>
                  <a:cs typeface="Arial" charset="0"/>
                </a:rPr>
                <a:t> Yang </a:t>
              </a:r>
              <a:r>
                <a:rPr lang="en-US" sz="3600" b="1" dirty="0" err="1">
                  <a:ln w="28575">
                    <a:solidFill>
                      <a:prstClr val="black"/>
                    </a:solidFill>
                  </a:ln>
                  <a:solidFill>
                    <a:srgbClr val="FFFF00"/>
                  </a:solidFill>
                  <a:effectLst>
                    <a:glow rad="101600">
                      <a:prstClr val="black">
                        <a:alpha val="60000"/>
                      </a:prstClr>
                    </a:glow>
                    <a:outerShdw blurRad="38100" dist="38100" dir="2700000" algn="tl">
                      <a:srgbClr val="C0C0C0"/>
                    </a:outerShdw>
                  </a:effectLst>
                  <a:latin typeface="Arial Black" pitchFamily="34" charset="0"/>
                  <a:cs typeface="Arial" charset="0"/>
                </a:rPr>
                <a:t>Taat</a:t>
              </a:r>
              <a:r>
                <a:rPr lang="en-US" sz="3600" b="1" dirty="0">
                  <a:ln w="28575">
                    <a:solidFill>
                      <a:prstClr val="black"/>
                    </a:solidFill>
                  </a:ln>
                  <a:solidFill>
                    <a:srgbClr val="FFFF00"/>
                  </a:solidFill>
                  <a:effectLst>
                    <a:glow rad="101600">
                      <a:prstClr val="black">
                        <a:alpha val="60000"/>
                      </a:prstClr>
                    </a:glow>
                    <a:outerShdw blurRad="38100" dist="38100" dir="2700000" algn="tl">
                      <a:srgbClr val="C0C0C0"/>
                    </a:outerShdw>
                  </a:effectLst>
                  <a:latin typeface="Arial Black" pitchFamily="34" charset="0"/>
                  <a:cs typeface="Arial" charset="0"/>
                </a:rPr>
                <a:t>, </a:t>
              </a:r>
            </a:p>
            <a:p>
              <a:pPr algn="ctr">
                <a:defRPr/>
              </a:pPr>
              <a:r>
                <a:rPr lang="en-US" sz="3600" b="1" dirty="0" err="1">
                  <a:ln w="28575">
                    <a:solidFill>
                      <a:prstClr val="black"/>
                    </a:solidFill>
                  </a:ln>
                  <a:solidFill>
                    <a:srgbClr val="FFFF00"/>
                  </a:solidFill>
                  <a:effectLst>
                    <a:glow rad="101600">
                      <a:prstClr val="black">
                        <a:alpha val="60000"/>
                      </a:prstClr>
                    </a:glow>
                    <a:outerShdw blurRad="38100" dist="38100" dir="2700000" algn="tl">
                      <a:srgbClr val="C0C0C0"/>
                    </a:outerShdw>
                  </a:effectLst>
                  <a:latin typeface="Arial Black" pitchFamily="34" charset="0"/>
                  <a:cs typeface="Arial" charset="0"/>
                </a:rPr>
                <a:t>Berilah</a:t>
              </a:r>
              <a:r>
                <a:rPr lang="en-US" sz="3600" b="1" dirty="0">
                  <a:ln w="28575">
                    <a:solidFill>
                      <a:prstClr val="black"/>
                    </a:solidFill>
                  </a:ln>
                  <a:solidFill>
                    <a:srgbClr val="FFFF00"/>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srgbClr val="FFFF00"/>
                  </a:solidFill>
                  <a:effectLst>
                    <a:glow rad="101600">
                      <a:prstClr val="black">
                        <a:alpha val="60000"/>
                      </a:prstClr>
                    </a:glow>
                    <a:outerShdw blurRad="38100" dist="38100" dir="2700000" algn="tl">
                      <a:srgbClr val="C0C0C0"/>
                    </a:outerShdw>
                  </a:effectLst>
                  <a:latin typeface="Arial Black" pitchFamily="34" charset="0"/>
                  <a:cs typeface="Arial" charset="0"/>
                </a:rPr>
                <a:t>Taufik</a:t>
              </a:r>
              <a:r>
                <a:rPr lang="en-US" sz="3600" b="1" dirty="0">
                  <a:ln w="28575">
                    <a:solidFill>
                      <a:prstClr val="black"/>
                    </a:solidFill>
                  </a:ln>
                  <a:solidFill>
                    <a:srgbClr val="FFFF00"/>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srgbClr val="FFFF00"/>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600" b="1" dirty="0">
                  <a:ln w="28575">
                    <a:solidFill>
                      <a:prstClr val="black"/>
                    </a:solidFill>
                  </a:ln>
                  <a:solidFill>
                    <a:srgbClr val="FFFF00"/>
                  </a:solidFill>
                  <a:effectLst>
                    <a:glow rad="101600">
                      <a:prstClr val="black">
                        <a:alpha val="60000"/>
                      </a:prstClr>
                    </a:glow>
                    <a:outerShdw blurRad="38100" dist="38100" dir="2700000" algn="tl">
                      <a:srgbClr val="C0C0C0"/>
                    </a:outerShdw>
                  </a:effectLst>
                  <a:latin typeface="Arial Black" pitchFamily="34" charset="0"/>
                  <a:cs typeface="Arial" charset="0"/>
                </a:rPr>
                <a:t> </a:t>
              </a:r>
            </a:p>
            <a:p>
              <a:pPr algn="ctr">
                <a:defRPr/>
              </a:pPr>
              <a:r>
                <a:rPr lang="en-US" sz="3600" b="1" dirty="0" err="1">
                  <a:ln w="28575">
                    <a:solidFill>
                      <a:prstClr val="black"/>
                    </a:solidFill>
                  </a:ln>
                  <a:solidFill>
                    <a:srgbClr val="FFFF00"/>
                  </a:solidFill>
                  <a:effectLst>
                    <a:glow rad="101600">
                      <a:prstClr val="black">
                        <a:alpha val="60000"/>
                      </a:prstClr>
                    </a:glow>
                    <a:outerShdw blurRad="38100" dist="38100" dir="2700000" algn="tl">
                      <a:srgbClr val="C0C0C0"/>
                    </a:outerShdw>
                  </a:effectLst>
                  <a:latin typeface="Arial Black" pitchFamily="34" charset="0"/>
                  <a:cs typeface="Arial" charset="0"/>
                </a:rPr>
                <a:t>Kami</a:t>
              </a:r>
              <a:r>
                <a:rPr lang="en-US" sz="3600" b="1" dirty="0">
                  <a:ln w="28575">
                    <a:solidFill>
                      <a:prstClr val="black"/>
                    </a:solidFill>
                  </a:ln>
                  <a:solidFill>
                    <a:srgbClr val="FFFF00"/>
                  </a:solidFill>
                  <a:effectLst>
                    <a:glow rad="101600">
                      <a:prstClr val="black">
                        <a:alpha val="60000"/>
                      </a:prstClr>
                    </a:glow>
                    <a:outerShdw blurRad="38100" dist="38100" dir="2700000" algn="tl">
                      <a:srgbClr val="C0C0C0"/>
                    </a:outerShdw>
                  </a:effectLst>
                  <a:latin typeface="Arial Black" pitchFamily="34" charset="0"/>
                  <a:cs typeface="Arial" charset="0"/>
                </a:rPr>
                <a:t> Di </a:t>
              </a:r>
              <a:r>
                <a:rPr lang="en-US" sz="3600" b="1" dirty="0" err="1">
                  <a:ln w="28575">
                    <a:solidFill>
                      <a:prstClr val="black"/>
                    </a:solidFill>
                  </a:ln>
                  <a:solidFill>
                    <a:srgbClr val="FFFF00"/>
                  </a:solidFill>
                  <a:effectLst>
                    <a:glow rad="101600">
                      <a:prstClr val="black">
                        <a:alpha val="60000"/>
                      </a:prstClr>
                    </a:glow>
                    <a:outerShdw blurRad="38100" dist="38100" dir="2700000" algn="tl">
                      <a:srgbClr val="C0C0C0"/>
                    </a:outerShdw>
                  </a:effectLst>
                  <a:latin typeface="Arial Black" pitchFamily="34" charset="0"/>
                  <a:cs typeface="Arial" charset="0"/>
                </a:rPr>
                <a:t>Dalam</a:t>
              </a:r>
              <a:r>
                <a:rPr lang="en-US" sz="3600" b="1" dirty="0">
                  <a:ln w="28575">
                    <a:solidFill>
                      <a:prstClr val="black"/>
                    </a:solidFill>
                  </a:ln>
                  <a:solidFill>
                    <a:srgbClr val="FFFF00"/>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srgbClr val="FFFF00"/>
                  </a:solidFill>
                  <a:effectLst>
                    <a:glow rad="101600">
                      <a:prstClr val="black">
                        <a:alpha val="60000"/>
                      </a:prstClr>
                    </a:glow>
                    <a:outerShdw blurRad="38100" dist="38100" dir="2700000" algn="tl">
                      <a:srgbClr val="C0C0C0"/>
                    </a:outerShdw>
                  </a:effectLst>
                  <a:latin typeface="Arial Black" pitchFamily="34" charset="0"/>
                  <a:cs typeface="Arial" charset="0"/>
                </a:rPr>
                <a:t>Mentaatimu</a:t>
              </a:r>
              <a:r>
                <a:rPr lang="en-US" sz="3600" b="1" dirty="0">
                  <a:ln w="28575">
                    <a:solidFill>
                      <a:prstClr val="black"/>
                    </a:solidFill>
                  </a:ln>
                  <a:solidFill>
                    <a:srgbClr val="FFFF00"/>
                  </a:solidFill>
                  <a:effectLst>
                    <a:glow rad="101600">
                      <a:prstClr val="black">
                        <a:alpha val="60000"/>
                      </a:prstClr>
                    </a:glow>
                    <a:outerShdw blurRad="38100" dist="38100" dir="2700000" algn="tl">
                      <a:srgbClr val="C0C0C0"/>
                    </a:outerShdw>
                  </a:effectLst>
                  <a:latin typeface="Arial Black" pitchFamily="34" charset="0"/>
                  <a:cs typeface="Arial" charset="0"/>
                </a:rPr>
                <a:t>, </a:t>
              </a:r>
              <a:endParaRPr lang="en-US" sz="3600" b="1" dirty="0" smtClean="0">
                <a:ln w="28575">
                  <a:solidFill>
                    <a:prstClr val="black"/>
                  </a:solidFill>
                </a:ln>
                <a:solidFill>
                  <a:srgbClr val="FFFF00"/>
                </a:solidFill>
                <a:effectLst>
                  <a:glow rad="101600">
                    <a:prstClr val="black">
                      <a:alpha val="60000"/>
                    </a:prstClr>
                  </a:glow>
                  <a:outerShdw blurRad="38100" dist="38100" dir="2700000" algn="tl">
                    <a:srgbClr val="C0C0C0"/>
                  </a:outerShdw>
                </a:effectLst>
                <a:latin typeface="Arial Black" pitchFamily="34" charset="0"/>
                <a:cs typeface="Arial" charset="0"/>
              </a:endParaRPr>
            </a:p>
            <a:p>
              <a:pPr algn="ctr">
                <a:defRPr/>
              </a:pPr>
              <a:r>
                <a:rPr lang="en-US" sz="3600" b="1" dirty="0" err="1" smtClean="0">
                  <a:ln w="28575">
                    <a:solidFill>
                      <a:prstClr val="black"/>
                    </a:solidFill>
                  </a:ln>
                  <a:solidFill>
                    <a:srgbClr val="FFFF00"/>
                  </a:solidFill>
                  <a:effectLst>
                    <a:glow rad="101600">
                      <a:prstClr val="black">
                        <a:alpha val="60000"/>
                      </a:prstClr>
                    </a:glow>
                    <a:outerShdw blurRad="38100" dist="38100" dir="2700000" algn="tl">
                      <a:srgbClr val="C0C0C0"/>
                    </a:outerShdw>
                  </a:effectLst>
                  <a:latin typeface="Arial Black" pitchFamily="34" charset="0"/>
                  <a:cs typeface="Arial" charset="0"/>
                </a:rPr>
                <a:t>Ampunilah</a:t>
              </a:r>
              <a:r>
                <a:rPr lang="en-US" sz="3600" b="1" dirty="0" smtClean="0">
                  <a:ln w="28575">
                    <a:solidFill>
                      <a:prstClr val="black"/>
                    </a:solidFill>
                  </a:ln>
                  <a:solidFill>
                    <a:srgbClr val="FFFF00"/>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srgbClr val="FFFF00"/>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600" b="1" dirty="0">
                  <a:ln w="28575">
                    <a:solidFill>
                      <a:prstClr val="black"/>
                    </a:solidFill>
                  </a:ln>
                  <a:solidFill>
                    <a:srgbClr val="FFFF00"/>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srgbClr val="FFFF00"/>
                  </a:solidFill>
                  <a:effectLst>
                    <a:glow rad="101600">
                      <a:prstClr val="black">
                        <a:alpha val="60000"/>
                      </a:prstClr>
                    </a:glow>
                    <a:outerShdw blurRad="38100" dist="38100" dir="2700000" algn="tl">
                      <a:srgbClr val="C0C0C0"/>
                    </a:outerShdw>
                  </a:effectLst>
                  <a:latin typeface="Arial Black" pitchFamily="34" charset="0"/>
                  <a:cs typeface="Arial" charset="0"/>
                </a:rPr>
                <a:t>Mereka</a:t>
              </a:r>
              <a:r>
                <a:rPr lang="en-US" sz="3600" b="1" dirty="0">
                  <a:ln w="28575">
                    <a:solidFill>
                      <a:prstClr val="black"/>
                    </a:solidFill>
                  </a:ln>
                  <a:solidFill>
                    <a:srgbClr val="FFFF00"/>
                  </a:solidFill>
                  <a:effectLst>
                    <a:glow rad="101600">
                      <a:prstClr val="black">
                        <a:alpha val="60000"/>
                      </a:prstClr>
                    </a:glow>
                    <a:outerShdw blurRad="38100" dist="38100" dir="2700000" algn="tl">
                      <a:srgbClr val="C0C0C0"/>
                    </a:outerShdw>
                  </a:effectLst>
                  <a:latin typeface="Arial Black" pitchFamily="34" charset="0"/>
                  <a:cs typeface="Arial" charset="0"/>
                </a:rPr>
                <a:t> </a:t>
              </a:r>
              <a:endParaRPr lang="en-US" sz="3600" b="1" dirty="0" smtClean="0">
                <a:ln w="28575">
                  <a:solidFill>
                    <a:prstClr val="black"/>
                  </a:solidFill>
                </a:ln>
                <a:solidFill>
                  <a:srgbClr val="FFFF00"/>
                </a:solidFill>
                <a:effectLst>
                  <a:glow rad="101600">
                    <a:prstClr val="black">
                      <a:alpha val="60000"/>
                    </a:prstClr>
                  </a:glow>
                  <a:outerShdw blurRad="38100" dist="38100" dir="2700000" algn="tl">
                    <a:srgbClr val="C0C0C0"/>
                  </a:outerShdw>
                </a:effectLst>
                <a:latin typeface="Arial Black" pitchFamily="34" charset="0"/>
                <a:cs typeface="Arial" charset="0"/>
              </a:endParaRPr>
            </a:p>
            <a:p>
              <a:pPr algn="ctr">
                <a:defRPr/>
              </a:pPr>
              <a:r>
                <a:rPr lang="en-US" sz="3600" b="1" dirty="0" smtClean="0">
                  <a:ln w="28575">
                    <a:solidFill>
                      <a:prstClr val="black"/>
                    </a:solidFill>
                  </a:ln>
                  <a:solidFill>
                    <a:srgbClr val="FFFF00"/>
                  </a:solidFill>
                  <a:effectLst>
                    <a:glow rad="101600">
                      <a:prstClr val="black">
                        <a:alpha val="60000"/>
                      </a:prstClr>
                    </a:glow>
                    <a:outerShdw blurRad="38100" dist="38100" dir="2700000" algn="tl">
                      <a:srgbClr val="C0C0C0"/>
                    </a:outerShdw>
                  </a:effectLst>
                  <a:latin typeface="Arial Black" pitchFamily="34" charset="0"/>
                  <a:cs typeface="Arial" charset="0"/>
                </a:rPr>
                <a:t>Yang </a:t>
              </a:r>
              <a:r>
                <a:rPr lang="en-US" sz="3600" b="1" dirty="0" err="1" smtClean="0">
                  <a:ln w="28575">
                    <a:solidFill>
                      <a:prstClr val="black"/>
                    </a:solidFill>
                  </a:ln>
                  <a:solidFill>
                    <a:srgbClr val="FFFF00"/>
                  </a:solidFill>
                  <a:effectLst>
                    <a:glow rad="101600">
                      <a:prstClr val="black">
                        <a:alpha val="60000"/>
                      </a:prstClr>
                    </a:glow>
                    <a:outerShdw blurRad="38100" dist="38100" dir="2700000" algn="tl">
                      <a:srgbClr val="C0C0C0"/>
                    </a:outerShdw>
                  </a:effectLst>
                  <a:latin typeface="Arial Black" pitchFamily="34" charset="0"/>
                  <a:cs typeface="Arial" charset="0"/>
                </a:rPr>
                <a:t>Memohon</a:t>
              </a:r>
              <a:r>
                <a:rPr lang="en-US" sz="3600" b="1" dirty="0" smtClean="0">
                  <a:ln w="28575">
                    <a:solidFill>
                      <a:prstClr val="black"/>
                    </a:solidFill>
                  </a:ln>
                  <a:solidFill>
                    <a:srgbClr val="FFFF00"/>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srgbClr val="FFFF00"/>
                  </a:solidFill>
                  <a:effectLst>
                    <a:glow rad="101600">
                      <a:prstClr val="black">
                        <a:alpha val="60000"/>
                      </a:prstClr>
                    </a:glow>
                    <a:outerShdw blurRad="38100" dist="38100" dir="2700000" algn="tl">
                      <a:srgbClr val="C0C0C0"/>
                    </a:outerShdw>
                  </a:effectLst>
                  <a:latin typeface="Arial Black" pitchFamily="34" charset="0"/>
                  <a:cs typeface="Arial" charset="0"/>
                </a:rPr>
                <a:t>Keampunan</a:t>
              </a:r>
              <a:r>
                <a:rPr lang="en-US" sz="3600" b="1" dirty="0">
                  <a:ln w="28575">
                    <a:solidFill>
                      <a:prstClr val="black"/>
                    </a:solidFill>
                  </a:ln>
                  <a:solidFill>
                    <a:srgbClr val="FFFF00"/>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ctr">
                <a:defRPr/>
              </a:pPr>
              <a:r>
                <a:rPr lang="en-US" sz="3600" b="1" dirty="0" err="1" smtClean="0">
                  <a:ln w="28575">
                    <a:solidFill>
                      <a:prstClr val="black"/>
                    </a:solidFill>
                  </a:ln>
                  <a:solidFill>
                    <a:srgbClr val="FFFF00"/>
                  </a:solidFill>
                  <a:effectLst>
                    <a:glow rad="101600">
                      <a:prstClr val="black">
                        <a:alpha val="60000"/>
                      </a:prstClr>
                    </a:glow>
                    <a:outerShdw blurRad="38100" dist="38100" dir="2700000" algn="tl">
                      <a:srgbClr val="C0C0C0"/>
                    </a:outerShdw>
                  </a:effectLst>
                  <a:latin typeface="Arial Black" pitchFamily="34" charset="0"/>
                  <a:cs typeface="Arial" charset="0"/>
                </a:rPr>
                <a:t>Aamiin</a:t>
              </a:r>
              <a:r>
                <a:rPr lang="en-US" sz="3600" b="1" dirty="0" smtClean="0">
                  <a:ln w="28575">
                    <a:solidFill>
                      <a:prstClr val="black"/>
                    </a:solidFill>
                  </a:ln>
                  <a:solidFill>
                    <a:srgbClr val="FFFF00"/>
                  </a:solidFill>
                  <a:effectLst>
                    <a:glow rad="101600">
                      <a:prstClr val="black">
                        <a:alpha val="60000"/>
                      </a:prstClr>
                    </a:glow>
                    <a:outerShdw blurRad="38100" dist="38100" dir="2700000" algn="tl">
                      <a:srgbClr val="C0C0C0"/>
                    </a:outerShdw>
                  </a:effectLst>
                  <a:latin typeface="Arial Black" pitchFamily="34" charset="0"/>
                  <a:cs typeface="Arial" charset="0"/>
                </a:rPr>
                <a:t>……</a:t>
              </a:r>
              <a:endParaRPr lang="en-US" sz="3600" b="1" dirty="0">
                <a:ln w="28575">
                  <a:solidFill>
                    <a:prstClr val="black"/>
                  </a:solidFill>
                </a:ln>
                <a:solidFill>
                  <a:srgbClr val="FFFF00"/>
                </a:solidFill>
                <a:effectLst>
                  <a:glow rad="101600">
                    <a:prstClr val="black">
                      <a:alpha val="60000"/>
                    </a:prstClr>
                  </a:glow>
                  <a:outerShdw blurRad="38100" dist="38100" dir="2700000" algn="tl">
                    <a:srgbClr val="C0C0C0"/>
                  </a:outerShdw>
                </a:effectLst>
                <a:latin typeface="Arial Black" pitchFamily="34" charset="0"/>
                <a:cs typeface="Arial" charset="0"/>
              </a:endParaRPr>
            </a:p>
          </p:txBody>
        </p:sp>
        <p:sp>
          <p:nvSpPr>
            <p:cNvPr id="6" name="Rectangle 5"/>
            <p:cNvSpPr/>
            <p:nvPr/>
          </p:nvSpPr>
          <p:spPr>
            <a:xfrm>
              <a:off x="1691680" y="332656"/>
              <a:ext cx="5796136" cy="1200329"/>
            </a:xfrm>
            <a:prstGeom prst="rect">
              <a:avLst/>
            </a:prstGeom>
          </p:spPr>
          <p:txBody>
            <a:bodyPr wrap="square">
              <a:spAutoFit/>
            </a:bodyPr>
            <a:lstStyle/>
            <a:p>
              <a:pPr algn="ctr">
                <a:defRPr/>
              </a:pPr>
              <a:r>
                <a:rPr lang="en-US" sz="3600" b="1" dirty="0" err="1">
                  <a:ln w="28575">
                    <a:solidFill>
                      <a:prstClr val="black"/>
                    </a:solidFill>
                  </a:ln>
                  <a:solidFill>
                    <a:srgbClr val="00FF00"/>
                  </a:solidFill>
                  <a:effectLst>
                    <a:glow rad="101600">
                      <a:srgbClr val="F79646">
                        <a:satMod val="175000"/>
                        <a:alpha val="40000"/>
                      </a:srgbClr>
                    </a:glow>
                    <a:outerShdw blurRad="38100" dist="38100" dir="2700000" algn="tl">
                      <a:srgbClr val="C0C0C0"/>
                    </a:outerShdw>
                  </a:effectLst>
                  <a:latin typeface="Arial Black" pitchFamily="34" charset="0"/>
                  <a:cs typeface="Arial" charset="0"/>
                </a:rPr>
                <a:t>Doa</a:t>
              </a:r>
              <a:r>
                <a:rPr lang="en-US" sz="3600" b="1" dirty="0">
                  <a:ln w="28575">
                    <a:solidFill>
                      <a:prstClr val="black"/>
                    </a:solidFill>
                  </a:ln>
                  <a:solidFill>
                    <a:srgbClr val="00FF00"/>
                  </a:solidFill>
                  <a:effectLst>
                    <a:glow rad="101600">
                      <a:srgbClr val="F79646">
                        <a:satMod val="175000"/>
                        <a:alpha val="40000"/>
                      </a:srgbClr>
                    </a:glow>
                    <a:outerShdw blurRad="38100" dist="38100" dir="2700000" algn="tl">
                      <a:srgbClr val="C0C0C0"/>
                    </a:outerShdw>
                  </a:effectLst>
                  <a:latin typeface="Arial Black" pitchFamily="34" charset="0"/>
                  <a:cs typeface="Arial" charset="0"/>
                </a:rPr>
                <a:t> </a:t>
              </a:r>
            </a:p>
            <a:p>
              <a:pPr algn="ctr">
                <a:defRPr/>
              </a:pPr>
              <a:r>
                <a:rPr lang="en-US" sz="3600" b="1" dirty="0" err="1">
                  <a:ln w="28575">
                    <a:solidFill>
                      <a:prstClr val="black"/>
                    </a:solidFill>
                  </a:ln>
                  <a:solidFill>
                    <a:srgbClr val="00FF00"/>
                  </a:solidFill>
                  <a:effectLst>
                    <a:glow rad="101600">
                      <a:srgbClr val="F79646">
                        <a:satMod val="175000"/>
                        <a:alpha val="40000"/>
                      </a:srgbClr>
                    </a:glow>
                    <a:outerShdw blurRad="38100" dist="38100" dir="2700000" algn="tl">
                      <a:srgbClr val="C0C0C0"/>
                    </a:outerShdw>
                  </a:effectLst>
                  <a:latin typeface="Arial Black" pitchFamily="34" charset="0"/>
                  <a:cs typeface="Arial" charset="0"/>
                </a:rPr>
                <a:t>Antara</a:t>
              </a:r>
              <a:r>
                <a:rPr lang="en-US" sz="3600" b="1" dirty="0">
                  <a:ln w="28575">
                    <a:solidFill>
                      <a:prstClr val="black"/>
                    </a:solidFill>
                  </a:ln>
                  <a:solidFill>
                    <a:srgbClr val="00FF00"/>
                  </a:solidFill>
                  <a:effectLst>
                    <a:glow rad="101600">
                      <a:srgbClr val="F79646">
                        <a:satMod val="175000"/>
                        <a:alpha val="40000"/>
                      </a:srgb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srgbClr val="00FF00"/>
                  </a:solidFill>
                  <a:effectLst>
                    <a:glow rad="101600">
                      <a:srgbClr val="F79646">
                        <a:satMod val="175000"/>
                        <a:alpha val="40000"/>
                      </a:srgbClr>
                    </a:glow>
                    <a:outerShdw blurRad="38100" dist="38100" dir="2700000" algn="tl">
                      <a:srgbClr val="C0C0C0"/>
                    </a:outerShdw>
                  </a:effectLst>
                  <a:latin typeface="Arial Black" pitchFamily="34" charset="0"/>
                  <a:cs typeface="Arial" charset="0"/>
                </a:rPr>
                <a:t>Dua</a:t>
              </a:r>
              <a:r>
                <a:rPr lang="en-US" sz="3600" b="1" dirty="0">
                  <a:ln w="28575">
                    <a:solidFill>
                      <a:prstClr val="black"/>
                    </a:solidFill>
                  </a:ln>
                  <a:solidFill>
                    <a:srgbClr val="00FF00"/>
                  </a:solidFill>
                  <a:effectLst>
                    <a:glow rad="101600">
                      <a:srgbClr val="F79646">
                        <a:satMod val="175000"/>
                        <a:alpha val="40000"/>
                      </a:srgb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srgbClr val="00FF00"/>
                  </a:solidFill>
                  <a:effectLst>
                    <a:glow rad="101600">
                      <a:srgbClr val="F79646">
                        <a:satMod val="175000"/>
                        <a:alpha val="40000"/>
                      </a:srgbClr>
                    </a:glow>
                    <a:outerShdw blurRad="38100" dist="38100" dir="2700000" algn="tl">
                      <a:srgbClr val="C0C0C0"/>
                    </a:outerShdw>
                  </a:effectLst>
                  <a:latin typeface="Arial Black" pitchFamily="34" charset="0"/>
                  <a:cs typeface="Arial" charset="0"/>
                </a:rPr>
                <a:t>Khutbah</a:t>
              </a:r>
              <a:endParaRPr lang="en-US" sz="3600" dirty="0">
                <a:ln w="28575">
                  <a:solidFill>
                    <a:prstClr val="black"/>
                  </a:solidFill>
                </a:ln>
                <a:solidFill>
                  <a:srgbClr val="00FF00"/>
                </a:solidFill>
                <a:effectLst>
                  <a:glow rad="101600">
                    <a:srgbClr val="F79646">
                      <a:satMod val="175000"/>
                      <a:alpha val="40000"/>
                    </a:srgbClr>
                  </a:glow>
                  <a:outerShdw blurRad="38100" dist="38100" dir="2700000" algn="tl">
                    <a:srgbClr val="C0C0C0"/>
                  </a:outerShdw>
                </a:effectLst>
                <a:latin typeface="Arial Black" pitchFamily="34" charset="0"/>
                <a:cs typeface="Arial" charset="0"/>
              </a:endParaRPr>
            </a:p>
          </p:txBody>
        </p:sp>
      </p:grpSp>
    </p:spTree>
    <p:extLst>
      <p:ext uri="{BB962C8B-B14F-4D97-AF65-F5344CB8AC3E}">
        <p14:creationId xmlns:p14="http://schemas.microsoft.com/office/powerpoint/2010/main" val="16638089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b="16992"/>
          <a:stretch>
            <a:fillRect/>
          </a:stretch>
        </p:blipFill>
        <p:spPr bwMode="auto">
          <a:xfrm>
            <a:off x="0" y="0"/>
            <a:ext cx="9144000" cy="6072206"/>
          </a:xfrm>
          <a:prstGeom prst="rect">
            <a:avLst/>
          </a:prstGeom>
          <a:noFill/>
          <a:ln w="9525">
            <a:noFill/>
            <a:miter lim="800000"/>
            <a:headEnd/>
            <a:tailEnd/>
          </a:ln>
          <a:effectLst/>
        </p:spPr>
      </p:pic>
      <p:pic>
        <p:nvPicPr>
          <p:cNvPr id="6" name="Picture 3"/>
          <p:cNvPicPr>
            <a:picLocks noChangeAspect="1" noChangeArrowheads="1"/>
          </p:cNvPicPr>
          <p:nvPr/>
        </p:nvPicPr>
        <p:blipFill>
          <a:blip r:embed="rId3" cstate="print">
            <a:duotone>
              <a:prstClr val="black"/>
              <a:schemeClr val="accent2">
                <a:tint val="45000"/>
                <a:satMod val="400000"/>
              </a:schemeClr>
            </a:duotone>
          </a:blip>
          <a:srcRect/>
          <a:stretch>
            <a:fillRect/>
          </a:stretch>
        </p:blipFill>
        <p:spPr bwMode="auto">
          <a:xfrm>
            <a:off x="0" y="5516562"/>
            <a:ext cx="9144000" cy="1341438"/>
          </a:xfrm>
          <a:prstGeom prst="rect">
            <a:avLst/>
          </a:prstGeom>
          <a:solidFill>
            <a:srgbClr val="FFC000">
              <a:alpha val="20000"/>
            </a:srgbClr>
          </a:solidFill>
          <a:ln w="9525">
            <a:noFill/>
            <a:miter lim="800000"/>
            <a:headEnd/>
            <a:tailEnd/>
          </a:ln>
          <a:effectLst>
            <a:glow rad="101600">
              <a:schemeClr val="accent6">
                <a:satMod val="175000"/>
                <a:alpha val="40000"/>
              </a:schemeClr>
            </a:glow>
            <a:softEdge rad="317500"/>
          </a:effectLst>
        </p:spPr>
      </p:pic>
      <p:pic>
        <p:nvPicPr>
          <p:cNvPr id="7" name="Picture 6"/>
          <p:cNvPicPr>
            <a:picLocks noChangeAspect="1" noChangeArrowheads="1"/>
          </p:cNvPicPr>
          <p:nvPr/>
        </p:nvPicPr>
        <p:blipFill>
          <a:blip r:embed="rId4" cstate="print">
            <a:duotone>
              <a:prstClr val="black"/>
              <a:srgbClr val="FF0000">
                <a:tint val="45000"/>
                <a:satMod val="400000"/>
              </a:srgbClr>
            </a:duotone>
          </a:blip>
          <a:srcRect/>
          <a:stretch>
            <a:fillRect/>
          </a:stretch>
        </p:blipFill>
        <p:spPr bwMode="auto">
          <a:xfrm>
            <a:off x="0" y="714356"/>
            <a:ext cx="9144000" cy="3352800"/>
          </a:xfrm>
          <a:prstGeom prst="rect">
            <a:avLst/>
          </a:prstGeom>
          <a:noFill/>
          <a:ln w="9525">
            <a:noFill/>
            <a:miter lim="800000"/>
            <a:headEnd/>
            <a:tailEnd/>
          </a:ln>
          <a:effectLst>
            <a:glow rad="63500">
              <a:schemeClr val="bg1">
                <a:alpha val="40000"/>
              </a:schemeClr>
            </a:glow>
            <a:innerShdw blurRad="114300">
              <a:prstClr val="black"/>
            </a:innerShdw>
            <a:reflection blurRad="6350" stA="50000" endA="300" endPos="38500" dist="50800" dir="5400000" sy="-100000" algn="bl" rotWithShape="0"/>
          </a:effectLst>
          <a:scene3d>
            <a:camera prst="perspectiveFront"/>
            <a:lightRig rig="threePt" dir="t"/>
          </a:scene3d>
        </p:spPr>
      </p:pic>
    </p:spTree>
    <p:extLst>
      <p:ext uri="{BB962C8B-B14F-4D97-AF65-F5344CB8AC3E}">
        <p14:creationId xmlns:p14="http://schemas.microsoft.com/office/powerpoint/2010/main" val="2648073556"/>
      </p:ext>
    </p:extLst>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4)">
                                      <p:cBhvr>
                                        <p:cTn id="7" dur="2000"/>
                                        <p:tgtEl>
                                          <p:spTgt spid="7"/>
                                        </p:tgtEl>
                                      </p:cBhvr>
                                    </p:animEffect>
                                  </p:childTnLst>
                                </p:cTn>
                              </p:par>
                              <p:par>
                                <p:cTn id="8" presetID="21"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heel(4)">
                                      <p:cBhvr>
                                        <p:cTn id="1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4958" y="300733"/>
            <a:ext cx="8839200" cy="584775"/>
          </a:xfrm>
          <a:prstGeom prst="rect">
            <a:avLst/>
          </a:prstGeom>
        </p:spPr>
        <p:txBody>
          <a:bodyPr>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
        <p:nvSpPr>
          <p:cNvPr id="4" name="Rectangle 3"/>
          <p:cNvSpPr/>
          <p:nvPr/>
        </p:nvSpPr>
        <p:spPr>
          <a:xfrm>
            <a:off x="515912" y="1872369"/>
            <a:ext cx="8077200" cy="2215991"/>
          </a:xfrm>
          <a:prstGeom prst="rect">
            <a:avLst/>
          </a:prstGeom>
          <a:solidFill>
            <a:srgbClr val="00FF00">
              <a:alpha val="17000"/>
            </a:srgbClr>
          </a:solidFill>
        </p:spPr>
        <p:txBody>
          <a:bodyPr>
            <a:spAutoFit/>
          </a:bodyPr>
          <a:lstStyle/>
          <a:p>
            <a:pPr algn="ctr" rtl="1" fontAlgn="auto">
              <a:spcBef>
                <a:spcPts val="0"/>
              </a:spcBef>
              <a:spcAft>
                <a:spcPts val="0"/>
              </a:spcAft>
              <a:defRPr/>
            </a:pPr>
            <a:r>
              <a:rPr lang="ar-SA" sz="13800" b="1" dirty="0" smtClean="0">
                <a:ln w="3175" cmpd="sng">
                  <a:solidFill>
                    <a:schemeClr val="tx1"/>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3800" b="1" dirty="0">
              <a:ln w="3175" cmpd="sng">
                <a:solidFill>
                  <a:schemeClr val="tx1"/>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
        <p:nvSpPr>
          <p:cNvPr id="5" name="TextBox 4"/>
          <p:cNvSpPr txBox="1"/>
          <p:nvPr/>
        </p:nvSpPr>
        <p:spPr>
          <a:xfrm>
            <a:off x="285720" y="4358714"/>
            <a:ext cx="8572528" cy="1446550"/>
          </a:xfrm>
          <a:prstGeom prst="rect">
            <a:avLst/>
          </a:prstGeom>
          <a:solidFill>
            <a:schemeClr val="accent6">
              <a:lumMod val="75000"/>
              <a:alpha val="50000"/>
            </a:schemeClr>
          </a:solidFill>
          <a:ln w="57150">
            <a:noFill/>
          </a:ln>
        </p:spPr>
        <p:txBody>
          <a:bodyPr wrap="square">
            <a:spAutoFit/>
          </a:bodyPr>
          <a:lstStyle/>
          <a:p>
            <a:pPr algn="ctr" fontAlgn="auto">
              <a:spcBef>
                <a:spcPts val="0"/>
              </a:spcBef>
              <a:spcAft>
                <a:spcPts val="0"/>
              </a:spcAft>
              <a:defRPr/>
            </a:pPr>
            <a:r>
              <a:rPr lang="en-US" sz="44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4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4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4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4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4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4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4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r>
              <a:rPr lang="en-US" sz="44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t>
            </a:r>
            <a:r>
              <a:rPr lang="ar-SA" sz="44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44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8092776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0" y="1636346"/>
            <a:ext cx="9144000" cy="1754326"/>
          </a:xfrm>
          <a:prstGeom prst="rect">
            <a:avLst/>
          </a:prstGeom>
          <a:solidFill>
            <a:srgbClr val="00FF00">
              <a:alpha val="23000"/>
            </a:srgbClr>
          </a:solidFill>
        </p:spPr>
        <p:txBody>
          <a:bodyPr wrap="square">
            <a:spAutoFit/>
          </a:bodyPr>
          <a:lstStyle/>
          <a:p>
            <a:pPr algn="ctr" rtl="1"/>
            <a:r>
              <a:rPr lang="ar-EG"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أَشْهَدُ أَنْ لاَّ إِلَهَ إِلاَّ </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 </a:t>
            </a:r>
            <a:endParaRPr lang="en-US"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a:t>
            </a:r>
            <a:r>
              <a:rPr lang="ar-EG"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أَنَّ مُحَمَّدًا عَبْدُهُ </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وَرَسُوْلُهُ</a:t>
            </a:r>
            <a:endParaRPr lang="ms-MY" sz="54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Rectangle 3"/>
          <p:cNvSpPr/>
          <p:nvPr/>
        </p:nvSpPr>
        <p:spPr>
          <a:xfrm>
            <a:off x="714348" y="262970"/>
            <a:ext cx="7500990"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TextBox 4"/>
          <p:cNvSpPr txBox="1"/>
          <p:nvPr/>
        </p:nvSpPr>
        <p:spPr>
          <a:xfrm>
            <a:off x="0" y="4063712"/>
            <a:ext cx="9144000" cy="2062103"/>
          </a:xfrm>
          <a:prstGeom prst="rect">
            <a:avLst/>
          </a:prstGeom>
          <a:solidFill>
            <a:schemeClr val="accent6">
              <a:lumMod val="75000"/>
              <a:alpha val="44000"/>
            </a:schemeClr>
          </a:solidFill>
          <a:ln w="57150">
            <a:noFill/>
          </a:ln>
        </p:spPr>
        <p:txBody>
          <a:bodyPr wrap="square">
            <a:spAutoFit/>
          </a:bodyPr>
          <a:lstStyle/>
          <a:p>
            <a:pPr algn="ctr" fontAlgn="auto">
              <a:spcBef>
                <a:spcPts val="0"/>
              </a:spcBef>
              <a:spcAft>
                <a:spcPts val="0"/>
              </a:spcAft>
              <a:defRPr/>
            </a:pPr>
            <a:r>
              <a:rPr lang="en-US" sz="3200" dirty="0" err="1" smtClean="0">
                <a:ln w="18415" cmpd="sng">
                  <a:solidFill>
                    <a:sysClr val="windowText" lastClr="000000"/>
                  </a:solidFill>
                  <a:prstDash val="solid"/>
                </a:ln>
                <a:solidFill>
                  <a:schemeClr val="bg1"/>
                </a:solidFill>
                <a:effectLst>
                  <a:glow rad="635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Aku</a:t>
            </a:r>
            <a:r>
              <a:rPr lang="en-US" sz="3200" dirty="0" smtClean="0">
                <a:ln w="18415" cmpd="sng">
                  <a:solidFill>
                    <a:sysClr val="windowText" lastClr="000000"/>
                  </a:solidFill>
                  <a:prstDash val="solid"/>
                </a:ln>
                <a:solidFill>
                  <a:schemeClr val="bg1"/>
                </a:solidFill>
                <a:effectLst>
                  <a:glow rad="635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18415" cmpd="sng">
                  <a:solidFill>
                    <a:sysClr val="windowText" lastClr="000000"/>
                  </a:solidFill>
                  <a:prstDash val="solid"/>
                </a:ln>
                <a:solidFill>
                  <a:schemeClr val="bg1"/>
                </a:solidFill>
                <a:effectLst>
                  <a:glow rad="635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naik</a:t>
            </a:r>
            <a:r>
              <a:rPr lang="en-US" sz="3200" dirty="0" smtClean="0">
                <a:ln w="18415" cmpd="sng">
                  <a:solidFill>
                    <a:sysClr val="windowText" lastClr="000000"/>
                  </a:solidFill>
                  <a:prstDash val="solid"/>
                </a:ln>
                <a:solidFill>
                  <a:schemeClr val="bg1"/>
                </a:solidFill>
                <a:effectLst>
                  <a:glow rad="635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18415" cmpd="sng">
                  <a:solidFill>
                    <a:sysClr val="windowText" lastClr="000000"/>
                  </a:solidFill>
                  <a:prstDash val="solid"/>
                </a:ln>
                <a:solidFill>
                  <a:schemeClr val="bg1"/>
                </a:solidFill>
                <a:effectLst>
                  <a:glow rad="635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saksi</a:t>
            </a:r>
            <a:r>
              <a:rPr lang="en-US" sz="3200" dirty="0" smtClean="0">
                <a:ln w="18415" cmpd="sng">
                  <a:solidFill>
                    <a:sysClr val="windowText" lastClr="000000"/>
                  </a:solidFill>
                  <a:prstDash val="solid"/>
                </a:ln>
                <a:solidFill>
                  <a:schemeClr val="bg1"/>
                </a:solidFill>
                <a:effectLst>
                  <a:glow rad="635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18415" cmpd="sng">
                  <a:solidFill>
                    <a:sysClr val="windowText" lastClr="000000"/>
                  </a:solidFill>
                  <a:prstDash val="solid"/>
                </a:ln>
                <a:solidFill>
                  <a:schemeClr val="bg1"/>
                </a:solidFill>
                <a:effectLst>
                  <a:glow rad="635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bahawasanya</a:t>
            </a:r>
            <a:r>
              <a:rPr lang="en-US" sz="3200" dirty="0" smtClean="0">
                <a:ln w="18415" cmpd="sng">
                  <a:solidFill>
                    <a:sysClr val="windowText" lastClr="000000"/>
                  </a:solidFill>
                  <a:prstDash val="solid"/>
                </a:ln>
                <a:solidFill>
                  <a:schemeClr val="bg1"/>
                </a:solidFill>
                <a:effectLst>
                  <a:glow rad="635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18415" cmpd="sng">
                  <a:solidFill>
                    <a:sysClr val="windowText" lastClr="000000"/>
                  </a:solidFill>
                  <a:prstDash val="solid"/>
                </a:ln>
                <a:solidFill>
                  <a:schemeClr val="bg1"/>
                </a:solidFill>
                <a:effectLst>
                  <a:glow rad="635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tiada</a:t>
            </a:r>
            <a:r>
              <a:rPr lang="en-US" sz="3200" dirty="0" smtClean="0">
                <a:ln w="18415" cmpd="sng">
                  <a:solidFill>
                    <a:sysClr val="windowText" lastClr="000000"/>
                  </a:solidFill>
                  <a:prstDash val="solid"/>
                </a:ln>
                <a:solidFill>
                  <a:schemeClr val="bg1"/>
                </a:solidFill>
                <a:effectLst>
                  <a:glow rad="635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18415" cmpd="sng">
                  <a:solidFill>
                    <a:sysClr val="windowText" lastClr="000000"/>
                  </a:solidFill>
                  <a:prstDash val="solid"/>
                </a:ln>
                <a:solidFill>
                  <a:schemeClr val="bg1"/>
                </a:solidFill>
                <a:effectLst>
                  <a:glow rad="635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Tuhan</a:t>
            </a:r>
            <a:r>
              <a:rPr lang="en-US" sz="3200" dirty="0" smtClean="0">
                <a:ln w="18415" cmpd="sng">
                  <a:solidFill>
                    <a:sysClr val="windowText" lastClr="000000"/>
                  </a:solidFill>
                  <a:prstDash val="solid"/>
                </a:ln>
                <a:solidFill>
                  <a:schemeClr val="bg1"/>
                </a:solidFill>
                <a:effectLst>
                  <a:glow rad="635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18415" cmpd="sng">
                  <a:solidFill>
                    <a:sysClr val="windowText" lastClr="000000"/>
                  </a:solidFill>
                  <a:prstDash val="solid"/>
                </a:ln>
                <a:solidFill>
                  <a:schemeClr val="bg1"/>
                </a:solidFill>
                <a:effectLst>
                  <a:glow rad="635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selain</a:t>
            </a:r>
            <a:r>
              <a:rPr lang="en-US" sz="3200" dirty="0" smtClean="0">
                <a:ln w="18415" cmpd="sng">
                  <a:solidFill>
                    <a:sysClr val="windowText" lastClr="000000"/>
                  </a:solidFill>
                  <a:prstDash val="solid"/>
                </a:ln>
                <a:solidFill>
                  <a:schemeClr val="bg1"/>
                </a:solidFill>
                <a:effectLst>
                  <a:glow rad="635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3200" dirty="0" err="1" smtClean="0">
                <a:ln w="18415" cmpd="sng">
                  <a:solidFill>
                    <a:sysClr val="windowText" lastClr="000000"/>
                  </a:solidFill>
                  <a:prstDash val="solid"/>
                </a:ln>
                <a:solidFill>
                  <a:schemeClr val="bg1"/>
                </a:solidFill>
                <a:effectLst>
                  <a:glow rad="635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serta</a:t>
            </a:r>
            <a:r>
              <a:rPr lang="en-US" sz="3200" dirty="0" smtClean="0">
                <a:ln w="18415" cmpd="sng">
                  <a:solidFill>
                    <a:sysClr val="windowText" lastClr="000000"/>
                  </a:solidFill>
                  <a:prstDash val="solid"/>
                </a:ln>
                <a:solidFill>
                  <a:schemeClr val="bg1"/>
                </a:solidFill>
                <a:effectLst>
                  <a:glow rad="635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18415" cmpd="sng">
                  <a:solidFill>
                    <a:sysClr val="windowText" lastClr="000000"/>
                  </a:solidFill>
                  <a:prstDash val="solid"/>
                </a:ln>
                <a:solidFill>
                  <a:schemeClr val="bg1"/>
                </a:solidFill>
                <a:effectLst>
                  <a:glow rad="635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aku</a:t>
            </a:r>
            <a:r>
              <a:rPr lang="en-US" sz="3200" dirty="0" smtClean="0">
                <a:ln w="18415" cmpd="sng">
                  <a:solidFill>
                    <a:sysClr val="windowText" lastClr="000000"/>
                  </a:solidFill>
                  <a:prstDash val="solid"/>
                </a:ln>
                <a:solidFill>
                  <a:schemeClr val="bg1"/>
                </a:solidFill>
                <a:effectLst>
                  <a:glow rad="635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18415" cmpd="sng">
                  <a:solidFill>
                    <a:sysClr val="windowText" lastClr="000000"/>
                  </a:solidFill>
                  <a:prstDash val="solid"/>
                </a:ln>
                <a:solidFill>
                  <a:schemeClr val="bg1"/>
                </a:solidFill>
                <a:effectLst>
                  <a:glow rad="635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naik</a:t>
            </a:r>
            <a:r>
              <a:rPr lang="en-US" sz="3200" dirty="0" smtClean="0">
                <a:ln w="18415" cmpd="sng">
                  <a:solidFill>
                    <a:sysClr val="windowText" lastClr="000000"/>
                  </a:solidFill>
                  <a:prstDash val="solid"/>
                </a:ln>
                <a:solidFill>
                  <a:schemeClr val="bg1"/>
                </a:solidFill>
                <a:effectLst>
                  <a:glow rad="635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18415" cmpd="sng">
                  <a:solidFill>
                    <a:sysClr val="windowText" lastClr="000000"/>
                  </a:solidFill>
                  <a:prstDash val="solid"/>
                </a:ln>
                <a:solidFill>
                  <a:schemeClr val="bg1"/>
                </a:solidFill>
                <a:effectLst>
                  <a:glow rad="635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saksi</a:t>
            </a:r>
            <a:r>
              <a:rPr lang="en-US" sz="3200" dirty="0" smtClean="0">
                <a:ln w="18415" cmpd="sng">
                  <a:solidFill>
                    <a:sysClr val="windowText" lastClr="000000"/>
                  </a:solidFill>
                  <a:prstDash val="solid"/>
                </a:ln>
                <a:solidFill>
                  <a:schemeClr val="bg1"/>
                </a:solidFill>
                <a:effectLst>
                  <a:glow rad="635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18415" cmpd="sng">
                  <a:solidFill>
                    <a:sysClr val="windowText" lastClr="000000"/>
                  </a:solidFill>
                  <a:prstDash val="solid"/>
                </a:ln>
                <a:solidFill>
                  <a:schemeClr val="bg1"/>
                </a:solidFill>
                <a:effectLst>
                  <a:glow rad="635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bahawa</a:t>
            </a:r>
            <a:r>
              <a:rPr lang="en-US" sz="3200" dirty="0" smtClean="0">
                <a:ln w="18415" cmpd="sng">
                  <a:solidFill>
                    <a:sysClr val="windowText" lastClr="000000"/>
                  </a:solidFill>
                  <a:prstDash val="solid"/>
                </a:ln>
                <a:solidFill>
                  <a:schemeClr val="bg1"/>
                </a:solidFill>
                <a:effectLst>
                  <a:glow rad="635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18415" cmpd="sng">
                  <a:solidFill>
                    <a:sysClr val="windowText" lastClr="000000"/>
                  </a:solidFill>
                  <a:prstDash val="solid"/>
                </a:ln>
                <a:solidFill>
                  <a:schemeClr val="bg1"/>
                </a:solidFill>
                <a:effectLst>
                  <a:glow rad="635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3200" dirty="0" smtClean="0">
                <a:ln w="18415" cmpd="sng">
                  <a:solidFill>
                    <a:sysClr val="windowText" lastClr="000000"/>
                  </a:solidFill>
                  <a:prstDash val="solid"/>
                </a:ln>
                <a:solidFill>
                  <a:schemeClr val="bg1"/>
                </a:solidFill>
                <a:effectLst>
                  <a:glow rad="635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a:t>
            </a:r>
            <a:r>
              <a:rPr lang="en-US" sz="3200" dirty="0" err="1" smtClean="0">
                <a:ln w="18415" cmpd="sng">
                  <a:solidFill>
                    <a:sysClr val="windowText" lastClr="000000"/>
                  </a:solidFill>
                  <a:prstDash val="solid"/>
                </a:ln>
                <a:solidFill>
                  <a:schemeClr val="bg1"/>
                </a:solidFill>
                <a:effectLst>
                  <a:glow rad="635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hambaNya</a:t>
            </a:r>
            <a:r>
              <a:rPr lang="en-US" sz="3200" dirty="0" smtClean="0">
                <a:ln w="18415" cmpd="sng">
                  <a:solidFill>
                    <a:sysClr val="windowText" lastClr="000000"/>
                  </a:solidFill>
                  <a:prstDash val="solid"/>
                </a:ln>
                <a:solidFill>
                  <a:schemeClr val="bg1"/>
                </a:solidFill>
                <a:effectLst>
                  <a:glow rad="635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18415" cmpd="sng">
                  <a:solidFill>
                    <a:sysClr val="windowText" lastClr="000000"/>
                  </a:solidFill>
                  <a:prstDash val="solid"/>
                </a:ln>
                <a:solidFill>
                  <a:schemeClr val="bg1"/>
                </a:solidFill>
                <a:effectLst>
                  <a:glow rad="635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3200" dirty="0" smtClean="0">
                <a:ln w="18415" cmpd="sng">
                  <a:solidFill>
                    <a:sysClr val="windowText" lastClr="000000"/>
                  </a:solidFill>
                  <a:prstDash val="solid"/>
                </a:ln>
                <a:solidFill>
                  <a:schemeClr val="bg1"/>
                </a:solidFill>
                <a:effectLst>
                  <a:glow rad="635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18415" cmpd="sng">
                  <a:solidFill>
                    <a:sysClr val="windowText" lastClr="000000"/>
                  </a:solidFill>
                  <a:prstDash val="solid"/>
                </a:ln>
                <a:solidFill>
                  <a:schemeClr val="bg1"/>
                </a:solidFill>
                <a:effectLst>
                  <a:glow rad="635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RasulNya</a:t>
            </a:r>
            <a:r>
              <a:rPr lang="en-US" sz="3200" dirty="0" smtClean="0">
                <a:ln w="18415" cmpd="sng">
                  <a:solidFill>
                    <a:sysClr val="windowText" lastClr="000000"/>
                  </a:solidFill>
                  <a:prstDash val="solid"/>
                </a:ln>
                <a:solidFill>
                  <a:schemeClr val="bg1"/>
                </a:solidFill>
                <a:effectLst>
                  <a:glow rad="635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3200" dirty="0">
              <a:ln w="18415" cmpd="sng">
                <a:solidFill>
                  <a:sysClr val="windowText" lastClr="000000"/>
                </a:solidFill>
                <a:prstDash val="solid"/>
              </a:ln>
              <a:solidFill>
                <a:schemeClr val="bg1"/>
              </a:solidFill>
              <a:effectLst>
                <a:glow rad="635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8092776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500034" y="1460108"/>
            <a:ext cx="8001056" cy="2308324"/>
          </a:xfrm>
          <a:prstGeom prst="rect">
            <a:avLst/>
          </a:prstGeom>
          <a:solidFill>
            <a:srgbClr val="00FF00">
              <a:alpha val="20000"/>
            </a:srgbClr>
          </a:solidFill>
        </p:spPr>
        <p:txBody>
          <a:bodyPr wrap="square">
            <a:spAutoFit/>
          </a:bodyPr>
          <a:lstStyle/>
          <a:p>
            <a:pPr algn="ctr" rtl="1"/>
            <a:r>
              <a:rPr lang="ar-EG"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عَلَى مَن لاَّ نَبِيَّ بَعْدَهُ ، سَيِّدِنَا وَمَوْلاَنَا مُحَمَّدٍ، وَعَلَى آلِهِ وَأَصْحَابِهِ وَمَنِ اتَّبَعَ الْهُدَى إِلَى يَوْمِ الدِّيْنِ. </a:t>
            </a:r>
            <a:endParaRPr lang="ms-MY" sz="48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Rectangle 3"/>
          <p:cNvSpPr/>
          <p:nvPr/>
        </p:nvSpPr>
        <p:spPr>
          <a:xfrm>
            <a:off x="714348" y="307980"/>
            <a:ext cx="7500990"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3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Nabi</a:t>
            </a:r>
            <a:r>
              <a:rPr lang="en-US" sz="3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TextBox 4"/>
          <p:cNvSpPr txBox="1"/>
          <p:nvPr/>
        </p:nvSpPr>
        <p:spPr>
          <a:xfrm>
            <a:off x="0" y="4278575"/>
            <a:ext cx="9144000" cy="2246769"/>
          </a:xfrm>
          <a:prstGeom prst="rect">
            <a:avLst/>
          </a:prstGeom>
          <a:solidFill>
            <a:schemeClr val="accent6">
              <a:lumMod val="75000"/>
              <a:alpha val="47000"/>
            </a:schemeClr>
          </a:solidFill>
          <a:ln w="57150">
            <a:noFill/>
          </a:ln>
        </p:spPr>
        <p:txBody>
          <a:bodyPr wrap="square">
            <a:spAutoFit/>
          </a:bodyPr>
          <a:lstStyle/>
          <a:p>
            <a:pPr algn="ctr" fontAlgn="auto">
              <a:spcBef>
                <a:spcPts val="0"/>
              </a:spcBef>
              <a:spcAft>
                <a:spcPts val="0"/>
              </a:spcAft>
              <a:defRPr/>
            </a:pPr>
            <a:r>
              <a:rPr lang="en-US" sz="2800" dirty="0" err="1" smtClean="0">
                <a:ln w="9525" cmpd="sng">
                  <a:solidFill>
                    <a:schemeClr val="tx1"/>
                  </a:solidFill>
                  <a:prstDash val="solid"/>
                </a:ln>
                <a:solidFill>
                  <a:srgbClr val="FFFFFF"/>
                </a:solidFill>
                <a:effectLst>
                  <a:glow rad="635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dirty="0" smtClean="0">
                <a:ln w="9525" cmpd="sng">
                  <a:solidFill>
                    <a:schemeClr val="tx1"/>
                  </a:solidFill>
                  <a:prstDash val="solid"/>
                </a:ln>
                <a:solidFill>
                  <a:srgbClr val="FFFFFF"/>
                </a:solidFill>
                <a:effectLst>
                  <a:glow rad="635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dirty="0" err="1" smtClean="0">
                <a:ln w="9525" cmpd="sng">
                  <a:solidFill>
                    <a:schemeClr val="tx1"/>
                  </a:solidFill>
                  <a:prstDash val="solid"/>
                </a:ln>
                <a:solidFill>
                  <a:srgbClr val="FFFFFF"/>
                </a:solidFill>
                <a:effectLst>
                  <a:glow rad="635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dirty="0" smtClean="0">
                <a:ln w="9525" cmpd="sng">
                  <a:solidFill>
                    <a:schemeClr val="tx1"/>
                  </a:solidFill>
                  <a:prstDash val="solid"/>
                </a:ln>
                <a:solidFill>
                  <a:srgbClr val="FFFFFF"/>
                </a:solidFill>
                <a:effectLst>
                  <a:glow rad="635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chemeClr val="tx1"/>
                  </a:solidFill>
                  <a:prstDash val="solid"/>
                </a:ln>
                <a:solidFill>
                  <a:srgbClr val="FFFFFF"/>
                </a:solidFill>
                <a:effectLst>
                  <a:glow rad="635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dirty="0" smtClean="0">
                <a:ln w="9525" cmpd="sng">
                  <a:solidFill>
                    <a:schemeClr val="tx1"/>
                  </a:solidFill>
                  <a:prstDash val="solid"/>
                </a:ln>
                <a:solidFill>
                  <a:srgbClr val="FFFFFF"/>
                </a:solidFill>
                <a:effectLst>
                  <a:glow rad="635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chemeClr val="tx1"/>
                  </a:solidFill>
                  <a:prstDash val="solid"/>
                </a:ln>
                <a:solidFill>
                  <a:srgbClr val="FFFFFF"/>
                </a:solidFill>
                <a:effectLst>
                  <a:glow rad="635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chemeClr val="tx1"/>
                  </a:solidFill>
                  <a:prstDash val="solid"/>
                </a:ln>
                <a:solidFill>
                  <a:srgbClr val="FFFFFF"/>
                </a:solidFill>
                <a:effectLst>
                  <a:glow rad="635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chemeClr val="tx1"/>
                  </a:solidFill>
                  <a:prstDash val="solid"/>
                </a:ln>
                <a:solidFill>
                  <a:srgbClr val="FFFFFF"/>
                </a:solidFill>
                <a:effectLst>
                  <a:glow rad="635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berkat</a:t>
            </a:r>
            <a:r>
              <a:rPr lang="en-US" sz="2800" dirty="0" smtClean="0">
                <a:ln w="9525" cmpd="sng">
                  <a:solidFill>
                    <a:schemeClr val="tx1"/>
                  </a:solidFill>
                  <a:prstDash val="solid"/>
                </a:ln>
                <a:solidFill>
                  <a:srgbClr val="FFFFFF"/>
                </a:solidFill>
                <a:effectLst>
                  <a:glow rad="635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p>
          <a:p>
            <a:pPr algn="ctr" fontAlgn="auto">
              <a:spcBef>
                <a:spcPts val="0"/>
              </a:spcBef>
              <a:spcAft>
                <a:spcPts val="0"/>
              </a:spcAft>
              <a:defRPr/>
            </a:pPr>
            <a:r>
              <a:rPr lang="en-US" sz="2800" dirty="0" err="1" smtClean="0">
                <a:ln w="9525" cmpd="sng">
                  <a:solidFill>
                    <a:schemeClr val="tx1"/>
                  </a:solidFill>
                  <a:prstDash val="solid"/>
                </a:ln>
                <a:solidFill>
                  <a:srgbClr val="FFFFFF"/>
                </a:solidFill>
                <a:effectLst>
                  <a:glow rad="635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chemeClr val="tx1"/>
                  </a:solidFill>
                  <a:prstDash val="solid"/>
                </a:ln>
                <a:solidFill>
                  <a:srgbClr val="FFFFFF"/>
                </a:solidFill>
                <a:effectLst>
                  <a:glow rad="635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chemeClr val="tx1"/>
                  </a:solidFill>
                  <a:prstDash val="solid"/>
                </a:ln>
                <a:solidFill>
                  <a:srgbClr val="FFFFFF"/>
                </a:solidFill>
                <a:effectLst>
                  <a:glow rad="635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chemeClr val="tx1"/>
                  </a:solidFill>
                  <a:prstDash val="solid"/>
                </a:ln>
                <a:solidFill>
                  <a:srgbClr val="FFFFFF"/>
                </a:solidFill>
                <a:effectLst>
                  <a:glow rad="635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chemeClr val="tx1"/>
                  </a:solidFill>
                  <a:prstDash val="solid"/>
                </a:ln>
                <a:solidFill>
                  <a:srgbClr val="FFFFFF"/>
                </a:solidFill>
                <a:effectLst>
                  <a:glow rad="635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hambaMu</a:t>
            </a:r>
            <a:r>
              <a:rPr lang="en-US" sz="2800" dirty="0" smtClean="0">
                <a:ln w="9525" cmpd="sng">
                  <a:solidFill>
                    <a:schemeClr val="tx1"/>
                  </a:solidFill>
                  <a:prstDash val="solid"/>
                </a:ln>
                <a:solidFill>
                  <a:srgbClr val="FFFFFF"/>
                </a:solidFill>
                <a:effectLst>
                  <a:glow rad="635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chemeClr val="tx1"/>
                  </a:solidFill>
                  <a:prstDash val="solid"/>
                </a:ln>
                <a:solidFill>
                  <a:srgbClr val="FFFFFF"/>
                </a:solidFill>
                <a:effectLst>
                  <a:glow rad="635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chemeClr val="tx1"/>
                  </a:solidFill>
                  <a:prstDash val="solid"/>
                </a:ln>
                <a:solidFill>
                  <a:srgbClr val="FFFFFF"/>
                </a:solidFill>
                <a:effectLst>
                  <a:glow rad="635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chemeClr val="tx1"/>
                  </a:solidFill>
                  <a:prstDash val="solid"/>
                </a:ln>
                <a:solidFill>
                  <a:srgbClr val="FFFFFF"/>
                </a:solidFill>
                <a:effectLst>
                  <a:glow rad="635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rasulMu</a:t>
            </a:r>
            <a:r>
              <a:rPr lang="en-US" sz="2800" dirty="0" smtClean="0">
                <a:ln w="9525" cmpd="sng">
                  <a:solidFill>
                    <a:schemeClr val="tx1"/>
                  </a:solidFill>
                  <a:prstDash val="solid"/>
                </a:ln>
                <a:solidFill>
                  <a:srgbClr val="FFFFFF"/>
                </a:solidFill>
                <a:effectLst>
                  <a:glow rad="635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chemeClr val="tx1"/>
                  </a:solidFill>
                  <a:prstDash val="solid"/>
                </a:ln>
                <a:solidFill>
                  <a:srgbClr val="FFFFFF"/>
                </a:solidFill>
                <a:effectLst>
                  <a:glow rad="635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dirty="0" smtClean="0">
                <a:ln w="9525" cmpd="sng">
                  <a:solidFill>
                    <a:schemeClr val="tx1"/>
                  </a:solidFill>
                  <a:prstDash val="solid"/>
                </a:ln>
                <a:solidFill>
                  <a:srgbClr val="FFFFFF"/>
                </a:solidFill>
                <a:effectLst>
                  <a:glow rad="635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dirty="0" err="1" smtClean="0">
                <a:ln w="9525" cmpd="sng">
                  <a:solidFill>
                    <a:schemeClr val="tx1"/>
                  </a:solidFill>
                  <a:prstDash val="solid"/>
                </a:ln>
                <a:solidFill>
                  <a:srgbClr val="FFFFFF"/>
                </a:solidFill>
                <a:effectLst>
                  <a:glow rad="635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chemeClr val="tx1"/>
                  </a:solidFill>
                  <a:prstDash val="solid"/>
                </a:ln>
                <a:solidFill>
                  <a:srgbClr val="FFFFFF"/>
                </a:solidFill>
                <a:effectLst>
                  <a:glow rad="635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chemeClr val="tx1"/>
                  </a:solidFill>
                  <a:prstDash val="solid"/>
                </a:ln>
                <a:solidFill>
                  <a:srgbClr val="FFFFFF"/>
                </a:solidFill>
                <a:effectLst>
                  <a:glow rad="635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chemeClr val="tx1"/>
                  </a:solidFill>
                  <a:prstDash val="solid"/>
                </a:ln>
                <a:solidFill>
                  <a:srgbClr val="FFFFFF"/>
                </a:solidFill>
                <a:effectLst>
                  <a:glow rad="635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chemeClr val="tx1"/>
                  </a:solidFill>
                  <a:prstDash val="solid"/>
                </a:ln>
                <a:solidFill>
                  <a:srgbClr val="FFFFFF"/>
                </a:solidFill>
                <a:effectLst>
                  <a:glow rad="635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chemeClr val="tx1"/>
                  </a:solidFill>
                  <a:prstDash val="solid"/>
                </a:ln>
                <a:solidFill>
                  <a:srgbClr val="FFFFFF"/>
                </a:solidFill>
                <a:effectLst>
                  <a:glow rad="635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chemeClr val="tx1"/>
                  </a:solidFill>
                  <a:prstDash val="solid"/>
                </a:ln>
                <a:solidFill>
                  <a:srgbClr val="FFFFFF"/>
                </a:solidFill>
                <a:effectLst>
                  <a:glow rad="635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dirty="0" smtClean="0">
                <a:ln w="9525" cmpd="sng">
                  <a:solidFill>
                    <a:schemeClr val="tx1"/>
                  </a:solidFill>
                  <a:prstDash val="solid"/>
                </a:ln>
                <a:solidFill>
                  <a:srgbClr val="FFFFFF"/>
                </a:solidFill>
                <a:effectLst>
                  <a:glow rad="635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chemeClr val="tx1"/>
                  </a:solidFill>
                  <a:prstDash val="solid"/>
                </a:ln>
                <a:solidFill>
                  <a:srgbClr val="FFFFFF"/>
                </a:solidFill>
                <a:effectLst>
                  <a:glow rad="635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chemeClr val="tx1"/>
                  </a:solidFill>
                  <a:prstDash val="solid"/>
                </a:ln>
                <a:solidFill>
                  <a:srgbClr val="FFFFFF"/>
                </a:solidFill>
                <a:effectLst>
                  <a:glow rad="635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chemeClr val="tx1"/>
                  </a:solidFill>
                  <a:prstDash val="solid"/>
                </a:ln>
                <a:solidFill>
                  <a:srgbClr val="FFFFFF"/>
                </a:solidFill>
                <a:effectLst>
                  <a:glow rad="635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800" dirty="0" smtClean="0">
                <a:ln w="9525" cmpd="sng">
                  <a:solidFill>
                    <a:schemeClr val="tx1"/>
                  </a:solidFill>
                  <a:prstDash val="solid"/>
                </a:ln>
                <a:solidFill>
                  <a:srgbClr val="FFFFFF"/>
                </a:solidFill>
                <a:effectLst>
                  <a:glow rad="635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chemeClr val="tx1"/>
                  </a:solidFill>
                  <a:prstDash val="solid"/>
                </a:ln>
                <a:solidFill>
                  <a:srgbClr val="FFFFFF"/>
                </a:solidFill>
                <a:effectLst>
                  <a:glow rad="635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dirty="0" smtClean="0">
                <a:ln w="9525" cmpd="sng">
                  <a:solidFill>
                    <a:schemeClr val="tx1"/>
                  </a:solidFill>
                  <a:prstDash val="solid"/>
                </a:ln>
                <a:solidFill>
                  <a:srgbClr val="FFFFFF"/>
                </a:solidFill>
                <a:effectLst>
                  <a:glow rad="635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chemeClr val="tx1"/>
                  </a:solidFill>
                  <a:prstDash val="solid"/>
                </a:ln>
                <a:solidFill>
                  <a:srgbClr val="FFFFFF"/>
                </a:solidFill>
                <a:effectLst>
                  <a:glow rad="635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serta</a:t>
            </a:r>
            <a:r>
              <a:rPr lang="en-US" sz="2800" dirty="0" smtClean="0">
                <a:ln w="9525" cmpd="sng">
                  <a:solidFill>
                    <a:schemeClr val="tx1"/>
                  </a:solidFill>
                  <a:prstDash val="solid"/>
                </a:ln>
                <a:solidFill>
                  <a:srgbClr val="FFFFFF"/>
                </a:solidFill>
                <a:effectLst>
                  <a:glow rad="635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chemeClr val="tx1"/>
                  </a:solidFill>
                  <a:prstDash val="solid"/>
                </a:ln>
                <a:solidFill>
                  <a:srgbClr val="FFFFFF"/>
                </a:solidFill>
                <a:effectLst>
                  <a:glow rad="635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mereka</a:t>
            </a:r>
            <a:r>
              <a:rPr lang="en-US" sz="2800" dirty="0" smtClean="0">
                <a:ln w="9525" cmpd="sng">
                  <a:solidFill>
                    <a:schemeClr val="tx1"/>
                  </a:solidFill>
                  <a:prstDash val="solid"/>
                </a:ln>
                <a:solidFill>
                  <a:srgbClr val="FFFFFF"/>
                </a:solidFill>
                <a:effectLst>
                  <a:glow rad="635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yang </a:t>
            </a:r>
            <a:r>
              <a:rPr lang="en-US" sz="2800" dirty="0" err="1" smtClean="0">
                <a:ln w="9525" cmpd="sng">
                  <a:solidFill>
                    <a:schemeClr val="tx1"/>
                  </a:solidFill>
                  <a:prstDash val="solid"/>
                </a:ln>
                <a:solidFill>
                  <a:srgbClr val="FFFFFF"/>
                </a:solidFill>
                <a:effectLst>
                  <a:glow rad="635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mengikuti</a:t>
            </a:r>
            <a:r>
              <a:rPr lang="en-US" sz="2800" dirty="0" smtClean="0">
                <a:ln w="9525" cmpd="sng">
                  <a:solidFill>
                    <a:schemeClr val="tx1"/>
                  </a:solidFill>
                  <a:prstDash val="solid"/>
                </a:ln>
                <a:solidFill>
                  <a:srgbClr val="FFFFFF"/>
                </a:solidFill>
                <a:effectLst>
                  <a:glow rad="635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chemeClr val="tx1"/>
                  </a:solidFill>
                  <a:prstDash val="solid"/>
                </a:ln>
                <a:solidFill>
                  <a:srgbClr val="FFFFFF"/>
                </a:solidFill>
                <a:effectLst>
                  <a:glow rad="635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petunjuk</a:t>
            </a:r>
            <a:r>
              <a:rPr lang="en-US" sz="2800" dirty="0" smtClean="0">
                <a:ln w="9525" cmpd="sng">
                  <a:solidFill>
                    <a:schemeClr val="tx1"/>
                  </a:solidFill>
                  <a:prstDash val="solid"/>
                </a:ln>
                <a:solidFill>
                  <a:srgbClr val="FFFFFF"/>
                </a:solidFill>
                <a:effectLst>
                  <a:glow rad="635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chemeClr val="tx1"/>
                  </a:solidFill>
                  <a:prstDash val="solid"/>
                </a:ln>
                <a:solidFill>
                  <a:srgbClr val="FFFFFF"/>
                </a:solidFill>
                <a:effectLst>
                  <a:glow rad="635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sehingga</a:t>
            </a:r>
            <a:r>
              <a:rPr lang="en-US" sz="2800" dirty="0" smtClean="0">
                <a:ln w="9525" cmpd="sng">
                  <a:solidFill>
                    <a:schemeClr val="tx1"/>
                  </a:solidFill>
                  <a:prstDash val="solid"/>
                </a:ln>
                <a:solidFill>
                  <a:srgbClr val="FFFFFF"/>
                </a:solidFill>
                <a:effectLst>
                  <a:glow rad="635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chemeClr val="tx1"/>
                  </a:solidFill>
                  <a:prstDash val="solid"/>
                </a:ln>
                <a:solidFill>
                  <a:srgbClr val="FFFFFF"/>
                </a:solidFill>
                <a:effectLst>
                  <a:glow rad="635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hari</a:t>
            </a:r>
            <a:r>
              <a:rPr lang="en-US" sz="2800" dirty="0" smtClean="0">
                <a:ln w="9525" cmpd="sng">
                  <a:solidFill>
                    <a:schemeClr val="tx1"/>
                  </a:solidFill>
                  <a:prstDash val="solid"/>
                </a:ln>
                <a:solidFill>
                  <a:srgbClr val="FFFFFF"/>
                </a:solidFill>
                <a:effectLst>
                  <a:glow rad="635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chemeClr val="tx1"/>
                  </a:solidFill>
                  <a:prstDash val="solid"/>
                </a:ln>
                <a:solidFill>
                  <a:srgbClr val="FFFFFF"/>
                </a:solidFill>
                <a:effectLst>
                  <a:glow rad="635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kiamat</a:t>
            </a:r>
            <a:r>
              <a:rPr lang="en-US" sz="2800" dirty="0" smtClean="0">
                <a:ln w="9525" cmpd="sng">
                  <a:solidFill>
                    <a:schemeClr val="tx1"/>
                  </a:solidFill>
                  <a:prstDash val="solid"/>
                </a:ln>
                <a:solidFill>
                  <a:srgbClr val="FFFFFF"/>
                </a:solidFill>
                <a:effectLst>
                  <a:glow rad="635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endParaRPr lang="en-US" sz="2800" dirty="0">
              <a:ln w="9525" cmpd="sng">
                <a:solidFill>
                  <a:schemeClr val="tx1"/>
                </a:solidFill>
                <a:prstDash val="solid"/>
              </a:ln>
              <a:solidFill>
                <a:srgbClr val="FFFFFF"/>
              </a:solidFill>
              <a:effectLst>
                <a:glow rad="635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8092776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14348" y="291685"/>
            <a:ext cx="7500990"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Wasiat</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Taqwa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391390" y="1489687"/>
            <a:ext cx="8501090" cy="1754326"/>
          </a:xfrm>
          <a:prstGeom prst="rect">
            <a:avLst/>
          </a:prstGeom>
          <a:solidFill>
            <a:srgbClr val="00FF00">
              <a:alpha val="16000"/>
            </a:srgbClr>
          </a:solidFill>
        </p:spPr>
        <p:txBody>
          <a:bodyPr wrap="square">
            <a:spAutoFit/>
          </a:bodyPr>
          <a:lstStyle/>
          <a:p>
            <a:pPr algn="ctr" rtl="1"/>
            <a:r>
              <a:rPr lang="ar-EG"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حَقَّ تُقَاتِهِ وَلاَ تَمُوْتُنَّ إِلاَّ وَأَنْتُمْ مُسْلِمُوْنَ. </a:t>
            </a:r>
            <a:endParaRPr lang="ms-MY" sz="54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5" name="TextBox 4"/>
          <p:cNvSpPr txBox="1"/>
          <p:nvPr/>
        </p:nvSpPr>
        <p:spPr>
          <a:xfrm>
            <a:off x="107504" y="3988221"/>
            <a:ext cx="8892480" cy="1384995"/>
          </a:xfrm>
          <a:prstGeom prst="rect">
            <a:avLst/>
          </a:prstGeom>
          <a:solidFill>
            <a:schemeClr val="accent6">
              <a:lumMod val="75000"/>
              <a:alpha val="53000"/>
            </a:schemeClr>
          </a:solidFill>
          <a:ln w="57150">
            <a:noFill/>
          </a:ln>
        </p:spPr>
        <p:txBody>
          <a:bodyPr wrap="square">
            <a:spAutoFit/>
          </a:bodyPr>
          <a:lstStyle/>
          <a:p>
            <a:pPr algn="ctr" fontAlgn="auto">
              <a:spcBef>
                <a:spcPts val="0"/>
              </a:spcBef>
              <a:spcAft>
                <a:spcPts val="0"/>
              </a:spcAft>
              <a:defRPr/>
            </a:pPr>
            <a:r>
              <a:rPr lang="en-US" sz="2800" b="1" dirty="0" err="1" smtClean="0">
                <a:ln w="18415" cmpd="sng">
                  <a:solidFill>
                    <a:schemeClr val="tx1"/>
                  </a:solidFill>
                  <a:prstDash val="solid"/>
                </a:ln>
                <a:solidFill>
                  <a:srgbClr val="FFFFFF"/>
                </a:solidFill>
                <a:effectLst>
                  <a:glow rad="635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Wahai</a:t>
            </a:r>
            <a:r>
              <a:rPr lang="en-US" sz="2800" b="1" dirty="0" smtClean="0">
                <a:ln w="18415" cmpd="sng">
                  <a:solidFill>
                    <a:schemeClr val="tx1"/>
                  </a:solidFill>
                  <a:prstDash val="solid"/>
                </a:ln>
                <a:solidFill>
                  <a:srgbClr val="FFFFFF"/>
                </a:solidFill>
                <a:effectLst>
                  <a:glow rad="635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18415" cmpd="sng">
                  <a:solidFill>
                    <a:schemeClr val="tx1"/>
                  </a:solidFill>
                  <a:prstDash val="solid"/>
                </a:ln>
                <a:solidFill>
                  <a:srgbClr val="FFFFFF"/>
                </a:solidFill>
                <a:effectLst>
                  <a:glow rad="635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hamba-hamba</a:t>
            </a:r>
            <a:r>
              <a:rPr lang="en-US" sz="2800" b="1" dirty="0" smtClean="0">
                <a:ln w="18415" cmpd="sng">
                  <a:solidFill>
                    <a:schemeClr val="tx1"/>
                  </a:solidFill>
                  <a:prstDash val="solid"/>
                </a:ln>
                <a:solidFill>
                  <a:srgbClr val="FFFFFF"/>
                </a:solidFill>
                <a:effectLst>
                  <a:glow rad="635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p>
          <a:p>
            <a:pPr algn="ctr">
              <a:defRPr/>
            </a:pPr>
            <a:r>
              <a:rPr lang="en-US" sz="2800" b="1" dirty="0" smtClean="0">
                <a:ln w="18415" cmpd="sng">
                  <a:solidFill>
                    <a:schemeClr val="tx1"/>
                  </a:solidFill>
                  <a:prstDash val="solid"/>
                </a:ln>
                <a:solidFill>
                  <a:srgbClr val="FFFFFF"/>
                </a:solidFill>
                <a:effectLst>
                  <a:glow rad="635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18415" cmpd="sng">
                  <a:solidFill>
                    <a:schemeClr val="tx1"/>
                  </a:solidFill>
                  <a:prstDash val="solid"/>
                </a:ln>
                <a:solidFill>
                  <a:srgbClr val="FFFFFF"/>
                </a:solidFill>
                <a:effectLst>
                  <a:glow rad="635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Bertaqwalah</a:t>
            </a:r>
            <a:r>
              <a:rPr lang="en-US" sz="2800" b="1" dirty="0" smtClean="0">
                <a:ln w="18415" cmpd="sng">
                  <a:solidFill>
                    <a:schemeClr val="tx1"/>
                  </a:solidFill>
                  <a:prstDash val="solid"/>
                </a:ln>
                <a:solidFill>
                  <a:srgbClr val="FFFFFF"/>
                </a:solidFill>
                <a:effectLst>
                  <a:glow rad="635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18415" cmpd="sng">
                  <a:solidFill>
                    <a:schemeClr val="tx1"/>
                  </a:solidFill>
                  <a:prstDash val="solid"/>
                </a:ln>
                <a:solidFill>
                  <a:srgbClr val="FFFFFF"/>
                </a:solidFill>
                <a:effectLst>
                  <a:glow rad="635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kepada</a:t>
            </a:r>
            <a:r>
              <a:rPr lang="en-US" sz="2800" b="1" dirty="0" smtClean="0">
                <a:ln w="18415" cmpd="sng">
                  <a:solidFill>
                    <a:schemeClr val="tx1"/>
                  </a:solidFill>
                  <a:prstDash val="solid"/>
                </a:ln>
                <a:solidFill>
                  <a:srgbClr val="FFFFFF"/>
                </a:solidFill>
                <a:effectLst>
                  <a:glow rad="635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b="1" dirty="0" err="1" smtClean="0">
                <a:ln w="18415" cmpd="sng">
                  <a:solidFill>
                    <a:schemeClr val="tx1"/>
                  </a:solidFill>
                  <a:prstDash val="solid"/>
                </a:ln>
                <a:solidFill>
                  <a:srgbClr val="FFFFFF"/>
                </a:solidFill>
                <a:effectLst>
                  <a:glow rad="635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b="1" dirty="0" smtClean="0">
                <a:ln w="18415" cmpd="sng">
                  <a:solidFill>
                    <a:schemeClr val="tx1"/>
                  </a:solidFill>
                  <a:prstDash val="solid"/>
                </a:ln>
                <a:solidFill>
                  <a:srgbClr val="FFFFFF"/>
                </a:solidFill>
                <a:effectLst>
                  <a:glow rad="635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18415" cmpd="sng">
                  <a:solidFill>
                    <a:schemeClr val="tx1"/>
                  </a:solidFill>
                  <a:prstDash val="solid"/>
                </a:ln>
                <a:solidFill>
                  <a:srgbClr val="FFFFFF"/>
                </a:solidFill>
                <a:effectLst>
                  <a:glow rad="635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janganlah</a:t>
            </a:r>
            <a:r>
              <a:rPr lang="en-US" sz="2800" b="1" dirty="0" smtClean="0">
                <a:ln w="18415" cmpd="sng">
                  <a:solidFill>
                    <a:schemeClr val="tx1"/>
                  </a:solidFill>
                  <a:prstDash val="solid"/>
                </a:ln>
                <a:solidFill>
                  <a:srgbClr val="FFFFFF"/>
                </a:solidFill>
                <a:effectLst>
                  <a:glow rad="635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18415" cmpd="sng">
                  <a:solidFill>
                    <a:schemeClr val="tx1"/>
                  </a:solidFill>
                  <a:prstDash val="solid"/>
                </a:ln>
                <a:solidFill>
                  <a:srgbClr val="FFFFFF"/>
                </a:solidFill>
                <a:effectLst>
                  <a:glow rad="635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kamu</a:t>
            </a:r>
            <a:r>
              <a:rPr lang="en-US" sz="2800" b="1" dirty="0" smtClean="0">
                <a:ln w="18415" cmpd="sng">
                  <a:solidFill>
                    <a:schemeClr val="tx1"/>
                  </a:solidFill>
                  <a:prstDash val="solid"/>
                </a:ln>
                <a:solidFill>
                  <a:srgbClr val="FFFFFF"/>
                </a:solidFill>
                <a:effectLst>
                  <a:glow rad="635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18415" cmpd="sng">
                  <a:solidFill>
                    <a:schemeClr val="tx1"/>
                  </a:solidFill>
                  <a:prstDash val="solid"/>
                </a:ln>
                <a:solidFill>
                  <a:srgbClr val="FFFFFF"/>
                </a:solidFill>
                <a:effectLst>
                  <a:glow rad="635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mati</a:t>
            </a:r>
            <a:r>
              <a:rPr lang="en-US" sz="2800" b="1" dirty="0" smtClean="0">
                <a:ln w="18415" cmpd="sng">
                  <a:solidFill>
                    <a:schemeClr val="tx1"/>
                  </a:solidFill>
                  <a:prstDash val="solid"/>
                </a:ln>
                <a:solidFill>
                  <a:srgbClr val="FFFFFF"/>
                </a:solidFill>
                <a:effectLst>
                  <a:glow rad="635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18415" cmpd="sng">
                  <a:solidFill>
                    <a:schemeClr val="tx1"/>
                  </a:solidFill>
                  <a:prstDash val="solid"/>
                </a:ln>
                <a:solidFill>
                  <a:srgbClr val="FFFFFF"/>
                </a:solidFill>
                <a:effectLst>
                  <a:glow rad="635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melainkan</a:t>
            </a:r>
            <a:r>
              <a:rPr lang="en-US" sz="2800" b="1" dirty="0" smtClean="0">
                <a:ln w="18415" cmpd="sng">
                  <a:solidFill>
                    <a:schemeClr val="tx1"/>
                  </a:solidFill>
                  <a:prstDash val="solid"/>
                </a:ln>
                <a:solidFill>
                  <a:srgbClr val="FFFFFF"/>
                </a:solidFill>
                <a:effectLst>
                  <a:glow rad="635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18415" cmpd="sng">
                  <a:solidFill>
                    <a:schemeClr val="tx1"/>
                  </a:solidFill>
                  <a:prstDash val="solid"/>
                </a:ln>
                <a:solidFill>
                  <a:srgbClr val="FFFFFF"/>
                </a:solidFill>
                <a:effectLst>
                  <a:glow rad="635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dalam</a:t>
            </a:r>
            <a:r>
              <a:rPr lang="en-US" sz="2800" b="1" dirty="0" smtClean="0">
                <a:ln w="18415" cmpd="sng">
                  <a:solidFill>
                    <a:schemeClr val="tx1"/>
                  </a:solidFill>
                  <a:prstDash val="solid"/>
                </a:ln>
                <a:solidFill>
                  <a:srgbClr val="FFFFFF"/>
                </a:solidFill>
                <a:effectLst>
                  <a:glow rad="635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18415" cmpd="sng">
                  <a:solidFill>
                    <a:schemeClr val="tx1"/>
                  </a:solidFill>
                  <a:prstDash val="solid"/>
                </a:ln>
                <a:solidFill>
                  <a:srgbClr val="FFFFFF"/>
                </a:solidFill>
                <a:effectLst>
                  <a:glow rad="635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keadaan</a:t>
            </a:r>
            <a:r>
              <a:rPr lang="en-US" sz="2800" b="1" dirty="0" smtClean="0">
                <a:ln w="18415" cmpd="sng">
                  <a:solidFill>
                    <a:schemeClr val="tx1"/>
                  </a:solidFill>
                  <a:prstDash val="solid"/>
                </a:ln>
                <a:solidFill>
                  <a:srgbClr val="FFFFFF"/>
                </a:solidFill>
                <a:effectLst>
                  <a:glow rad="635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Islam.</a:t>
            </a:r>
            <a:endParaRPr lang="en-US" sz="2800" b="1" dirty="0">
              <a:ln w="18415" cmpd="sng">
                <a:solidFill>
                  <a:schemeClr val="tx1"/>
                </a:solidFill>
                <a:prstDash val="solid"/>
              </a:ln>
              <a:solidFill>
                <a:srgbClr val="FFFFFF"/>
              </a:solidFill>
              <a:effectLst>
                <a:glow rad="635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8092776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nip Diagonal Corner Rectangle 2"/>
          <p:cNvSpPr/>
          <p:nvPr/>
        </p:nvSpPr>
        <p:spPr>
          <a:xfrm>
            <a:off x="827584" y="5085184"/>
            <a:ext cx="7605488" cy="1628800"/>
          </a:xfrm>
          <a:prstGeom prst="snip2DiagRect">
            <a:avLst/>
          </a:prstGeom>
          <a:gradFill flip="none" rotWithShape="1">
            <a:gsLst>
              <a:gs pos="0">
                <a:srgbClr val="9900FF">
                  <a:shade val="30000"/>
                  <a:satMod val="115000"/>
                </a:srgbClr>
              </a:gs>
              <a:gs pos="50000">
                <a:srgbClr val="9900FF">
                  <a:shade val="67500"/>
                  <a:satMod val="115000"/>
                </a:srgbClr>
              </a:gs>
              <a:gs pos="100000">
                <a:srgbClr val="9900FF">
                  <a:shade val="100000"/>
                  <a:satMod val="115000"/>
                </a:srgbClr>
              </a:gs>
            </a:gsLst>
            <a:lin ang="5400000" scaled="1"/>
            <a:tileRect/>
          </a:gradFill>
          <a:ln w="28575">
            <a:solidFill>
              <a:schemeClr val="bg1"/>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Sunat</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bertakbir</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setiap</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kali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lepas</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solat</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bermula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dari</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solat</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Subuh</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hari</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Arafah</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9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Zulhijjah</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sehingga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solat</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Asar</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13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Zulhijjah</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endParaRPr lang="en-US"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TextBox 3"/>
          <p:cNvSpPr txBox="1"/>
          <p:nvPr/>
        </p:nvSpPr>
        <p:spPr>
          <a:xfrm>
            <a:off x="251520" y="170637"/>
            <a:ext cx="8892480" cy="954107"/>
          </a:xfrm>
          <a:prstGeom prst="rect">
            <a:avLst/>
          </a:prstGeom>
          <a:noFill/>
        </p:spPr>
        <p:txBody>
          <a:bodyPr wrap="square" rtlCol="0">
            <a:spAutoFit/>
          </a:bodyPr>
          <a:lstStyle/>
          <a:p>
            <a:pPr algn="ct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Rebutlah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peluang</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kemuliaan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yang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ada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pada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Hari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Arafah</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Snip Diagonal Corner Rectangle 4"/>
          <p:cNvSpPr/>
          <p:nvPr/>
        </p:nvSpPr>
        <p:spPr>
          <a:xfrm>
            <a:off x="1142976" y="1268760"/>
            <a:ext cx="7572428" cy="1285884"/>
          </a:xfrm>
          <a:prstGeom prst="snip2Diag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a:ln w="28575">
            <a:solidFill>
              <a:schemeClr val="bg1"/>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Perbanyakkan</a:t>
            </a:r>
            <a:r>
              <a:rPr lang="en-US" sz="26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tahlil</a:t>
            </a:r>
            <a:r>
              <a:rPr lang="en-US" sz="26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tasbih</a:t>
            </a:r>
            <a:r>
              <a:rPr lang="en-US" sz="26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6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takbir</a:t>
            </a:r>
            <a:endParaRPr lang="en-US" sz="2600" dirty="0">
              <a:effectLst>
                <a:glow rad="101600">
                  <a:prstClr val="black">
                    <a:alpha val="60000"/>
                  </a:prstClr>
                </a:glow>
                <a:outerShdw blurRad="38100" dist="38100" dir="2700000" algn="tl">
                  <a:srgbClr val="000000">
                    <a:alpha val="43137"/>
                  </a:srgbClr>
                </a:outerShdw>
              </a:effectLst>
            </a:endParaRPr>
          </a:p>
        </p:txBody>
      </p:sp>
      <p:sp>
        <p:nvSpPr>
          <p:cNvPr id="6" name="Chevron 5"/>
          <p:cNvSpPr/>
          <p:nvPr/>
        </p:nvSpPr>
        <p:spPr>
          <a:xfrm rot="3083438">
            <a:off x="1018894" y="1085905"/>
            <a:ext cx="428628" cy="714380"/>
          </a:xfrm>
          <a:prstGeom prst="chevron">
            <a:avLst/>
          </a:prstGeom>
          <a:ln>
            <a:solidFill>
              <a:schemeClr val="tx1"/>
            </a:solidFill>
          </a:ln>
          <a:effectLst>
            <a:glow rad="101600">
              <a:srgbClr val="FFFF00">
                <a:alpha val="60000"/>
              </a:srgbClr>
            </a:glow>
            <a:outerShdw blurRad="40000" dist="23000" dir="5400000" rotWithShape="0">
              <a:srgbClr val="000000">
                <a:alpha val="35000"/>
              </a:srgbClr>
            </a:outerShdw>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schemeClr val="tx1"/>
              </a:solidFill>
            </a:endParaRPr>
          </a:p>
        </p:txBody>
      </p:sp>
      <p:sp>
        <p:nvSpPr>
          <p:cNvPr id="7" name="Rectangle 6"/>
          <p:cNvSpPr/>
          <p:nvPr/>
        </p:nvSpPr>
        <p:spPr>
          <a:xfrm>
            <a:off x="144016" y="2708920"/>
            <a:ext cx="3131840" cy="825368"/>
          </a:xfrm>
          <a:prstGeom prst="rect">
            <a:avLst/>
          </a:prstGeom>
          <a:solidFill>
            <a:srgbClr val="FF0066"/>
          </a:solidFill>
          <a:ln w="38100">
            <a:solidFill>
              <a:schemeClr val="bg1"/>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Ibn</a:t>
            </a:r>
            <a:r>
              <a:rPr lang="en-US" sz="20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Umar</a:t>
            </a:r>
            <a:r>
              <a:rPr lang="en-US" sz="20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R.a</a:t>
            </a:r>
            <a:endParaRPr lang="en-US" sz="20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8" name="Oval Callout 7"/>
          <p:cNvSpPr/>
          <p:nvPr/>
        </p:nvSpPr>
        <p:spPr>
          <a:xfrm>
            <a:off x="3275856" y="2564904"/>
            <a:ext cx="5760640" cy="2520280"/>
          </a:xfrm>
          <a:prstGeom prst="wedgeEllipseCallout">
            <a:avLst>
              <a:gd name="adj1" fmla="val -58395"/>
              <a:gd name="adj2" fmla="val -26831"/>
            </a:avLst>
          </a:prstGeom>
          <a:solidFill>
            <a:srgbClr val="08E23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a:p>
            <a:pPr algn="ctr"/>
            <a:endParaRPr lang="en-US" sz="20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a:p>
            <a:pPr algn="ctr"/>
            <a:r>
              <a:rPr lang="en-US" sz="20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
            </a:r>
            <a:r>
              <a:rPr lang="en-US" sz="20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Kami</a:t>
            </a:r>
            <a:r>
              <a:rPr lang="en-US" sz="20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bersama</a:t>
            </a:r>
            <a:r>
              <a:rPr lang="en-US" sz="20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dengan</a:t>
            </a:r>
            <a:r>
              <a:rPr lang="en-US" sz="20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Rasulullah</a:t>
            </a:r>
            <a:r>
              <a:rPr lang="en-US" sz="20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SAW </a:t>
            </a:r>
            <a:r>
              <a:rPr lang="en-US" sz="20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pada</a:t>
            </a:r>
            <a:r>
              <a:rPr lang="en-US" sz="20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pagi</a:t>
            </a:r>
            <a:r>
              <a:rPr lang="en-US" sz="20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hari</a:t>
            </a:r>
            <a:r>
              <a:rPr lang="en-US" sz="20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Arafah</a:t>
            </a:r>
            <a:r>
              <a:rPr lang="en-US" sz="20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lalu</a:t>
            </a:r>
            <a:r>
              <a:rPr lang="en-US" sz="20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sebahagian</a:t>
            </a:r>
            <a:r>
              <a:rPr lang="en-US" sz="20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dari</a:t>
            </a:r>
            <a:r>
              <a:rPr lang="en-US" sz="20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kami</a:t>
            </a:r>
            <a:r>
              <a:rPr lang="en-US" sz="20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bertakbir</a:t>
            </a:r>
            <a:r>
              <a:rPr lang="en-US" sz="20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0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sebahagin</a:t>
            </a:r>
            <a:r>
              <a:rPr lang="en-US" sz="20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yang lain </a:t>
            </a:r>
            <a:r>
              <a:rPr lang="en-US" sz="20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bertahlil</a:t>
            </a:r>
            <a:r>
              <a:rPr lang="en-US" sz="20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
            </a:r>
            <a:endParaRPr lang="en-US" sz="2000" dirty="0" smtClean="0">
              <a:effectLst>
                <a:glow rad="101600">
                  <a:prstClr val="black">
                    <a:alpha val="60000"/>
                  </a:prstClr>
                </a:glow>
                <a:outerShdw blurRad="38100" dist="38100" dir="2700000" algn="tl">
                  <a:srgbClr val="000000">
                    <a:alpha val="43137"/>
                  </a:srgbClr>
                </a:outerShdw>
              </a:effectLst>
            </a:endParaRPr>
          </a:p>
          <a:p>
            <a:pPr algn="ctr"/>
            <a:endParaRPr lang="en-MY" sz="2000" dirty="0"/>
          </a:p>
        </p:txBody>
      </p:sp>
      <p:sp>
        <p:nvSpPr>
          <p:cNvPr id="9" name="Chevron 8"/>
          <p:cNvSpPr/>
          <p:nvPr/>
        </p:nvSpPr>
        <p:spPr>
          <a:xfrm rot="2941850">
            <a:off x="195902" y="2459711"/>
            <a:ext cx="428628" cy="714380"/>
          </a:xfrm>
          <a:prstGeom prst="chevron">
            <a:avLst/>
          </a:prstGeom>
          <a:ln>
            <a:solidFill>
              <a:schemeClr val="tx1"/>
            </a:solidFill>
          </a:ln>
          <a:effectLst>
            <a:glow rad="101600">
              <a:srgbClr val="FFFF00">
                <a:alpha val="60000"/>
              </a:srgbClr>
            </a:glow>
            <a:outerShdw blurRad="40000" dist="23000" dir="5400000" rotWithShape="0">
              <a:srgbClr val="000000">
                <a:alpha val="35000"/>
              </a:srgbClr>
            </a:outerShdw>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2000">
              <a:solidFill>
                <a:schemeClr val="tx1"/>
              </a:solidFill>
            </a:endParaRPr>
          </a:p>
        </p:txBody>
      </p:sp>
    </p:spTree>
    <p:extLst>
      <p:ext uri="{BB962C8B-B14F-4D97-AF65-F5344CB8AC3E}">
        <p14:creationId xmlns:p14="http://schemas.microsoft.com/office/powerpoint/2010/main" val="8092776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70000" b="-24000"/>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61914" y="1142984"/>
            <a:ext cx="8929686" cy="2832101"/>
          </a:xfrm>
          <a:prstGeom prst="rect">
            <a:avLst/>
          </a:prstGeom>
          <a:noFill/>
          <a:ln w="9525">
            <a:noFill/>
            <a:miter lim="800000"/>
            <a:headEnd/>
            <a:tailEnd/>
          </a:ln>
        </p:spPr>
      </p:pic>
      <p:sp>
        <p:nvSpPr>
          <p:cNvPr id="6" name="TextBox 5"/>
          <p:cNvSpPr txBox="1"/>
          <p:nvPr/>
        </p:nvSpPr>
        <p:spPr>
          <a:xfrm>
            <a:off x="5759740" y="3357562"/>
            <a:ext cx="3384260" cy="400110"/>
          </a:xfrm>
          <a:prstGeom prst="rect">
            <a:avLst/>
          </a:prstGeom>
          <a:noFill/>
        </p:spPr>
        <p:txBody>
          <a:bodyPr wrap="none">
            <a:spAutoFit/>
          </a:bodyPr>
          <a:lstStyle/>
          <a:p>
            <a:pPr algn="ctr">
              <a:defRPr/>
            </a:pPr>
            <a:r>
              <a:rPr lang="en-US" sz="2000" i="1" kern="0" dirty="0">
                <a:ln>
                  <a:solidFill>
                    <a:srgbClr val="FFFF00"/>
                  </a:solidFill>
                </a:ln>
                <a:solidFill>
                  <a:srgbClr val="FFFF0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FFFF0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FFFF0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FFFF0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FFFF0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FFFF0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FFFF0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7" name="Rectangle 6"/>
          <p:cNvSpPr/>
          <p:nvPr/>
        </p:nvSpPr>
        <p:spPr>
          <a:xfrm>
            <a:off x="142844" y="4121072"/>
            <a:ext cx="8929654" cy="2308324"/>
          </a:xfrm>
          <a:prstGeom prst="rect">
            <a:avLst/>
          </a:prstGeom>
          <a:noFill/>
        </p:spPr>
        <p:txBody>
          <a:bodyPr wrap="square">
            <a:spAutoFit/>
          </a:bodyPr>
          <a:lstStyle/>
          <a:p>
            <a:pPr algn="ctr">
              <a:defRPr/>
            </a:pP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smtClean="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Dan </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Para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Malaikat</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smtClean="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smtClean="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r>
              <a:rPr lang="en-US" sz="2400" b="1" dirty="0" smtClean="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p>
          <a:p>
            <a:pPr algn="ctr">
              <a:defRPr/>
            </a:pPr>
            <a:r>
              <a:rPr lang="en-US" sz="2400" b="1" dirty="0" err="1" smtClean="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400" b="1" dirty="0" smtClean="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endParaRPr lang="en-US" sz="2400" b="1" dirty="0" smtClean="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endParaRPr>
          </a:p>
          <a:p>
            <a:pPr algn="ctr">
              <a:defRPr/>
            </a:pPr>
            <a:r>
              <a:rPr lang="en-US" sz="2400" b="1" dirty="0" err="1" smtClean="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smtClean="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8" name="TextBox 7"/>
          <p:cNvSpPr txBox="1"/>
          <p:nvPr/>
        </p:nvSpPr>
        <p:spPr>
          <a:xfrm>
            <a:off x="152400" y="152400"/>
            <a:ext cx="8610600" cy="892552"/>
          </a:xfrm>
          <a:prstGeom prst="rect">
            <a:avLst/>
          </a:prstGeom>
          <a:noFill/>
        </p:spPr>
        <p:txBody>
          <a:bodyPr wrap="square">
            <a:spAutoFit/>
          </a:bodyPr>
          <a:lstStyle/>
          <a:p>
            <a:pPr algn="ctr">
              <a:defRPr/>
            </a:pPr>
            <a:r>
              <a:rPr lang="en-US" sz="2600" dirty="0" err="1" smtClean="0">
                <a:ln w="18415" cmpd="sng">
                  <a:no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rPr>
              <a:t>Marilah</a:t>
            </a:r>
            <a:r>
              <a:rPr lang="en-US" sz="2600" dirty="0" smtClean="0">
                <a:ln w="18415" cmpd="sng">
                  <a:no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rPr>
              <a:t> </a:t>
            </a:r>
            <a:r>
              <a:rPr lang="en-US" sz="2600" dirty="0" err="1" smtClean="0">
                <a:ln w="18415" cmpd="sng">
                  <a:no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rPr>
              <a:t>ucapkan</a:t>
            </a:r>
            <a:r>
              <a:rPr lang="en-US" sz="2600" dirty="0" smtClean="0">
                <a:ln w="18415" cmpd="sng">
                  <a:no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rPr>
              <a:t> </a:t>
            </a:r>
            <a:r>
              <a:rPr lang="en-US" sz="2600" dirty="0" err="1" smtClean="0">
                <a:ln w="18415" cmpd="sng">
                  <a:no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rPr>
              <a:t>selawat</a:t>
            </a:r>
            <a:r>
              <a:rPr lang="en-US" sz="2600" dirty="0" smtClean="0">
                <a:ln w="18415" cmpd="sng">
                  <a:no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rPr>
              <a:t> </a:t>
            </a:r>
            <a:r>
              <a:rPr lang="en-US" sz="2600" dirty="0" err="1" smtClean="0">
                <a:ln w="18415" cmpd="sng">
                  <a:no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rPr>
              <a:t>dan</a:t>
            </a:r>
            <a:r>
              <a:rPr lang="en-US" sz="2600" dirty="0" smtClean="0">
                <a:ln w="18415" cmpd="sng">
                  <a:no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rPr>
              <a:t> </a:t>
            </a:r>
            <a:r>
              <a:rPr lang="en-US" sz="2600" dirty="0" err="1" smtClean="0">
                <a:ln w="18415" cmpd="sng">
                  <a:no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rPr>
              <a:t>salam</a:t>
            </a:r>
            <a:r>
              <a:rPr lang="en-US" sz="2600" dirty="0" smtClean="0">
                <a:ln w="18415" cmpd="sng">
                  <a:no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rPr>
              <a:t> </a:t>
            </a:r>
            <a:r>
              <a:rPr lang="en-US" sz="2600" dirty="0" err="1" smtClean="0">
                <a:ln w="18415" cmpd="sng">
                  <a:no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rPr>
              <a:t>kepada</a:t>
            </a:r>
            <a:r>
              <a:rPr lang="en-US" sz="2600" dirty="0" smtClean="0">
                <a:ln w="18415" cmpd="sng">
                  <a:no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rPr>
              <a:t> </a:t>
            </a:r>
            <a:r>
              <a:rPr lang="en-US" sz="2600" dirty="0" err="1" smtClean="0">
                <a:ln w="18415" cmpd="sng">
                  <a:no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rPr>
              <a:t>Rasulullah</a:t>
            </a:r>
            <a:r>
              <a:rPr lang="en-US" sz="2600" dirty="0" smtClean="0">
                <a:ln w="18415" cmpd="sng">
                  <a:no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rPr>
              <a:t> </a:t>
            </a:r>
            <a:r>
              <a:rPr lang="en-US" sz="2600" dirty="0" err="1" smtClean="0">
                <a:ln w="18415" cmpd="sng">
                  <a:no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rPr>
              <a:t>s.a.w</a:t>
            </a:r>
            <a:r>
              <a:rPr lang="en-US" sz="2600" dirty="0" smtClean="0">
                <a:ln w="18415" cmpd="sng">
                  <a:no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rPr>
              <a:t>. </a:t>
            </a:r>
            <a:r>
              <a:rPr lang="en-US" sz="2600" dirty="0" err="1" smtClean="0">
                <a:ln w="18415" cmpd="sng">
                  <a:no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rPr>
              <a:t>sebagaimana</a:t>
            </a:r>
            <a:r>
              <a:rPr lang="en-US" sz="2600" dirty="0" smtClean="0">
                <a:ln w="18415" cmpd="sng">
                  <a:no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rPr>
              <a:t> </a:t>
            </a:r>
            <a:r>
              <a:rPr lang="en-US" sz="2600" dirty="0" err="1" smtClean="0">
                <a:ln w="18415" cmpd="sng">
                  <a:no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rPr>
              <a:t>firman</a:t>
            </a:r>
            <a:r>
              <a:rPr lang="en-US" sz="2600" dirty="0" smtClean="0">
                <a:ln w="18415" cmpd="sng">
                  <a:no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rPr>
              <a:t> Allah …</a:t>
            </a:r>
            <a:endParaRPr lang="en-US" sz="2600" dirty="0">
              <a:ln w="18415" cmpd="sng">
                <a:no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281972102"/>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0" b="-20000"/>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1" y="1071546"/>
            <a:ext cx="8715372" cy="5286388"/>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1" y="214290"/>
            <a:ext cx="3214679" cy="785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err="1" smtClean="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Selawat</a:t>
            </a:r>
            <a:endParaRPr lang="ms-MY" sz="36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29601998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79512" y="1634024"/>
            <a:ext cx="8820472" cy="1938992"/>
          </a:xfrm>
          <a:prstGeom prst="rect">
            <a:avLst/>
          </a:prstGeom>
          <a:solidFill>
            <a:srgbClr val="00FF00">
              <a:alpha val="23000"/>
            </a:srgbClr>
          </a:solidFill>
        </p:spPr>
        <p:txBody>
          <a:bodyPr wrap="square">
            <a:spAutoFit/>
          </a:bodyPr>
          <a:lstStyle/>
          <a:p>
            <a:pPr algn="ctr" rtl="1"/>
            <a:r>
              <a:rPr lang="ar-EG" sz="6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أَشْهَدُ أَنْ لاَّ إِلَهَ إِلاَّ </a:t>
            </a:r>
            <a:r>
              <a:rPr lang="ar-EG"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 </a:t>
            </a:r>
            <a:endParaRPr lang="en-US"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EG"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a:t>
            </a:r>
            <a:r>
              <a:rPr lang="ar-EG" sz="6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أَنَّ مُحَمَّدًا </a:t>
            </a:r>
            <a:r>
              <a:rPr lang="ar-EG"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عَبْدُهُ وَرَسُوْلُهُ.</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Rectangle 3"/>
          <p:cNvSpPr/>
          <p:nvPr/>
        </p:nvSpPr>
        <p:spPr>
          <a:xfrm>
            <a:off x="714348" y="278253"/>
            <a:ext cx="7500990"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TextBox 4"/>
          <p:cNvSpPr txBox="1"/>
          <p:nvPr/>
        </p:nvSpPr>
        <p:spPr>
          <a:xfrm>
            <a:off x="72008" y="4042807"/>
            <a:ext cx="8964488" cy="2062103"/>
          </a:xfrm>
          <a:prstGeom prst="rect">
            <a:avLst/>
          </a:prstGeom>
          <a:solidFill>
            <a:schemeClr val="accent6">
              <a:lumMod val="75000"/>
              <a:alpha val="37000"/>
            </a:schemeClr>
          </a:solidFill>
          <a:ln w="57150">
            <a:noFill/>
          </a:ln>
        </p:spPr>
        <p:txBody>
          <a:bodyPr wrap="square">
            <a:spAutoFit/>
          </a:bodyPr>
          <a:lstStyle/>
          <a:p>
            <a:pPr algn="ctr" fontAlgn="auto">
              <a:spcBef>
                <a:spcPts val="0"/>
              </a:spcBef>
              <a:spcAft>
                <a:spcPts val="0"/>
              </a:spcAft>
              <a:defRPr/>
            </a:pPr>
            <a:r>
              <a:rPr lang="en-US" sz="32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32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naik</a:t>
            </a:r>
            <a:r>
              <a:rPr lang="en-US" sz="32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saksi</a:t>
            </a:r>
            <a:r>
              <a:rPr lang="en-US" sz="32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bahawasanya</a:t>
            </a:r>
            <a:r>
              <a:rPr lang="en-US" sz="32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32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32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selain</a:t>
            </a:r>
            <a:r>
              <a:rPr lang="en-US" sz="32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Dan </a:t>
            </a:r>
            <a:r>
              <a:rPr lang="en-US" sz="32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32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naik</a:t>
            </a:r>
            <a:r>
              <a:rPr lang="en-US" sz="32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saksi</a:t>
            </a:r>
            <a:r>
              <a:rPr lang="en-US" sz="32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3200" b="1" dirty="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32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32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32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32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32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3200" b="1" dirty="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8092776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l="1532" t="1680"/>
          <a:stretch>
            <a:fillRect/>
          </a:stretch>
        </p:blipFill>
        <p:spPr bwMode="auto">
          <a:xfrm>
            <a:off x="0" y="0"/>
            <a:ext cx="9144000" cy="6858000"/>
          </a:xfrm>
          <a:prstGeom prst="rect">
            <a:avLst/>
          </a:prstGeom>
          <a:noFill/>
          <a:ln w="9525" algn="in">
            <a:noFill/>
            <a:miter lim="800000"/>
            <a:headEnd/>
            <a:tailEnd/>
          </a:ln>
          <a:effectLst/>
        </p:spPr>
      </p:pic>
      <p:sp>
        <p:nvSpPr>
          <p:cNvPr id="3" name="Rectangle 2"/>
          <p:cNvSpPr>
            <a:spLocks noChangeArrowheads="1"/>
          </p:cNvSpPr>
          <p:nvPr/>
        </p:nvSpPr>
        <p:spPr bwMode="auto">
          <a:xfrm>
            <a:off x="0" y="3657600"/>
            <a:ext cx="8863043" cy="2914648"/>
          </a:xfrm>
          <a:prstGeom prst="rect">
            <a:avLst/>
          </a:prstGeom>
          <a:noFill/>
          <a:ln w="9525">
            <a:noFill/>
            <a:round/>
            <a:headEnd/>
            <a:tailEnd/>
          </a:ln>
          <a:effectLst/>
        </p:spPr>
        <p:txBody>
          <a:bodyPr lIns="90000" tIns="46800" rIns="90000" bIns="46800" anchor="ctr"/>
          <a:lstStyle/>
          <a:p>
            <a:pPr algn="ctr">
              <a:buClr>
                <a:srgbClr val="FFFF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ar-SA"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Ya</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Allah,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kurniakanlah</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keredhaan</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kepada</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Khulafa</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Rasyidin</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dan</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sahabat</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seluruhnya</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serta</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para</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tabiin</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dengan</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ihsan</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p>
          <a:p>
            <a:pPr algn="ctr">
              <a:buClr>
                <a:srgbClr val="FFFF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hingga</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hari</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kemudian</a:t>
            </a:r>
            <a:r>
              <a:rPr lang="en-GB" sz="3200" b="1" kern="0"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a:t>
            </a:r>
            <a:endParaRPr lang="en-GB" sz="3200" b="1" kern="0" dirty="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endParaRPr>
          </a:p>
        </p:txBody>
      </p:sp>
      <p:sp>
        <p:nvSpPr>
          <p:cNvPr id="5" name="Rectangle 4"/>
          <p:cNvSpPr/>
          <p:nvPr/>
        </p:nvSpPr>
        <p:spPr>
          <a:xfrm>
            <a:off x="0" y="1406429"/>
            <a:ext cx="9144000" cy="2308324"/>
          </a:xfrm>
          <a:prstGeom prst="rect">
            <a:avLst/>
          </a:prstGeom>
          <a:noFill/>
        </p:spPr>
        <p:txBody>
          <a:bodyPr wrap="square">
            <a:spAutoFit/>
          </a:bodyPr>
          <a:lstStyle/>
          <a:p>
            <a:pPr algn="ctr" rtl="1">
              <a:defRPr/>
            </a:pPr>
            <a:r>
              <a:rPr lang="ar-EG" sz="4800" b="1" kern="0" dirty="0">
                <a:ln>
                  <a:solidFill>
                    <a:srgbClr val="FFFF00"/>
                  </a:solidFill>
                </a:ln>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وَارْضَ اللَّهُمَّ عَنِ الْخُلَفَآءِ الرَّاشِدِيْن وَعَنْ بَقِيَّةِ الصَّحَابَةِ وَالْقَرَابَةِ أَجْمَعِيْن وَالتَّابِعِيْنَ وَتَابِعِي التَّابِعِيْنَ لَهُمْ بِإِحْسَانٍ إِلىَ يَوْمِ الدِّيْن. </a:t>
            </a:r>
            <a:endParaRPr lang="en-MY" sz="4800" kern="0" dirty="0">
              <a:ln>
                <a:solidFill>
                  <a:srgbClr val="FFFF00"/>
                </a:solidFill>
              </a:ln>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28278400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l="1532" t="1680"/>
          <a:stretch>
            <a:fillRect/>
          </a:stretch>
        </p:blipFill>
        <p:spPr bwMode="auto">
          <a:xfrm>
            <a:off x="0" y="0"/>
            <a:ext cx="9144000" cy="6858000"/>
          </a:xfrm>
          <a:prstGeom prst="rect">
            <a:avLst/>
          </a:prstGeom>
          <a:noFill/>
          <a:ln w="9525" algn="in">
            <a:noFill/>
            <a:miter lim="800000"/>
            <a:headEnd/>
            <a:tailEnd/>
          </a:ln>
          <a:effectLst/>
        </p:spPr>
      </p:pic>
      <p:sp>
        <p:nvSpPr>
          <p:cNvPr id="3" name="Rectangle 2"/>
          <p:cNvSpPr/>
          <p:nvPr/>
        </p:nvSpPr>
        <p:spPr>
          <a:xfrm>
            <a:off x="0" y="1714488"/>
            <a:ext cx="9144000" cy="1785104"/>
          </a:xfrm>
          <a:prstGeom prst="rect">
            <a:avLst/>
          </a:prstGeom>
          <a:noFill/>
        </p:spPr>
        <p:txBody>
          <a:bodyPr wrap="square">
            <a:spAutoFit/>
          </a:bodyPr>
          <a:lstStyle/>
          <a:p>
            <a:pPr algn="ctr" rtl="1">
              <a:defRPr/>
            </a:pPr>
            <a:r>
              <a:rPr lang="ar-SA" sz="5500" b="1" dirty="0" smtClean="0">
                <a:ln w="9525" cmpd="sng">
                  <a:noFill/>
                  <a:prstDash val="solid"/>
                </a:ln>
                <a:solidFill>
                  <a:srgbClr val="FFFF00"/>
                </a:solidFill>
                <a:effectLst>
                  <a:glow rad="101600">
                    <a:prstClr val="black">
                      <a:alpha val="60000"/>
                    </a:prstClr>
                  </a:glow>
                  <a:outerShdw blurRad="63500" dir="3600000" algn="tl" rotWithShape="0">
                    <a:srgbClr val="000000">
                      <a:alpha val="70000"/>
                    </a:srgbClr>
                  </a:outerShdw>
                </a:effectLst>
                <a:cs typeface="Traditional Arabic" pitchFamily="2" charset="-78"/>
              </a:rPr>
              <a:t>اللَّهُمَّ اغْفِرْ لِلْمُسلِمِيْنَ </a:t>
            </a:r>
            <a:r>
              <a:rPr lang="ar-SA" sz="5500" b="1" dirty="0">
                <a:ln w="9525" cmpd="sng">
                  <a:noFill/>
                  <a:prstDash val="solid"/>
                </a:ln>
                <a:solidFill>
                  <a:srgbClr val="FFFF00"/>
                </a:solidFill>
                <a:effectLst>
                  <a:glow rad="101600">
                    <a:prstClr val="black">
                      <a:alpha val="60000"/>
                    </a:prstClr>
                  </a:glow>
                  <a:outerShdw blurRad="63500" dir="3600000" algn="tl" rotWithShape="0">
                    <a:srgbClr val="000000">
                      <a:alpha val="70000"/>
                    </a:srgbClr>
                  </a:outerShdw>
                </a:effectLst>
                <a:cs typeface="Traditional Arabic" pitchFamily="2" charset="-78"/>
              </a:rPr>
              <a:t>وَالْمُسلِمَاتِ </a:t>
            </a:r>
            <a:r>
              <a:rPr lang="ar-SA" sz="5500" b="1" dirty="0" smtClean="0">
                <a:ln w="9525" cmpd="sng">
                  <a:noFill/>
                  <a:prstDash val="solid"/>
                </a:ln>
                <a:solidFill>
                  <a:srgbClr val="FFFF00"/>
                </a:solidFill>
                <a:effectLst>
                  <a:glow rad="101600">
                    <a:prstClr val="black">
                      <a:alpha val="60000"/>
                    </a:prstClr>
                  </a:glow>
                  <a:outerShdw blurRad="63500" dir="3600000" algn="tl" rotWithShape="0">
                    <a:srgbClr val="000000">
                      <a:alpha val="70000"/>
                    </a:srgbClr>
                  </a:outerShdw>
                </a:effectLst>
                <a:cs typeface="Traditional Arabic" pitchFamily="2" charset="-78"/>
              </a:rPr>
              <a:t>وِالْمُؤْمِنِيْنَ </a:t>
            </a:r>
            <a:r>
              <a:rPr lang="ar-SA" sz="5500" b="1" dirty="0">
                <a:ln w="9525" cmpd="sng">
                  <a:noFill/>
                  <a:prstDash val="solid"/>
                </a:ln>
                <a:solidFill>
                  <a:srgbClr val="FFFF00"/>
                </a:solidFill>
                <a:effectLst>
                  <a:glow rad="101600">
                    <a:prstClr val="black">
                      <a:alpha val="60000"/>
                    </a:prstClr>
                  </a:glow>
                  <a:outerShdw blurRad="63500" dir="3600000" algn="tl" rotWithShape="0">
                    <a:srgbClr val="000000">
                      <a:alpha val="70000"/>
                    </a:srgbClr>
                  </a:outerShdw>
                </a:effectLst>
                <a:cs typeface="Traditional Arabic" pitchFamily="2" charset="-78"/>
              </a:rPr>
              <a:t>وَالْمُؤمِنَاتِ </a:t>
            </a:r>
            <a:r>
              <a:rPr lang="ar-SA" sz="5500" b="1" dirty="0" smtClean="0">
                <a:ln w="9525" cmpd="sng">
                  <a:noFill/>
                  <a:prstDash val="solid"/>
                </a:ln>
                <a:solidFill>
                  <a:srgbClr val="FFFF00"/>
                </a:solidFill>
                <a:effectLst>
                  <a:glow rad="101600">
                    <a:prstClr val="black">
                      <a:alpha val="60000"/>
                    </a:prstClr>
                  </a:glow>
                  <a:outerShdw blurRad="63500" dir="3600000" algn="tl" rotWithShape="0">
                    <a:srgbClr val="000000">
                      <a:alpha val="70000"/>
                    </a:srgbClr>
                  </a:outerShdw>
                </a:effectLst>
                <a:cs typeface="Traditional Arabic" pitchFamily="2" charset="-78"/>
              </a:rPr>
              <a:t>اﻷَحْيَآءِ مِنْهُمْ وَاﻷَمْوَاتِ</a:t>
            </a:r>
            <a:endParaRPr lang="en-US" sz="5500" dirty="0">
              <a:ln w="9525" cmpd="sng">
                <a:noFill/>
                <a:prstDash val="solid"/>
              </a:ln>
              <a:solidFill>
                <a:srgbClr val="FFFF00"/>
              </a:solidFill>
              <a:effectLst>
                <a:glow rad="101600">
                  <a:prstClr val="black">
                    <a:alpha val="60000"/>
                  </a:prstClr>
                </a:glow>
                <a:outerShdw blurRad="63500" dir="3600000" algn="tl" rotWithShape="0">
                  <a:srgbClr val="000000">
                    <a:alpha val="70000"/>
                  </a:srgbClr>
                </a:outerShdw>
              </a:effectLst>
            </a:endParaRPr>
          </a:p>
        </p:txBody>
      </p:sp>
      <p:sp>
        <p:nvSpPr>
          <p:cNvPr id="5" name="Rectangle 1"/>
          <p:cNvSpPr>
            <a:spLocks noChangeArrowheads="1"/>
          </p:cNvSpPr>
          <p:nvPr/>
        </p:nvSpPr>
        <p:spPr bwMode="auto">
          <a:xfrm>
            <a:off x="0" y="3557566"/>
            <a:ext cx="9144000" cy="3071834"/>
          </a:xfrm>
          <a:prstGeom prst="rect">
            <a:avLst/>
          </a:prstGeom>
          <a:noFill/>
          <a:ln w="9525">
            <a:noFill/>
            <a:round/>
            <a:headEnd/>
            <a:tailEnd/>
          </a:ln>
          <a:effectLst/>
        </p:spPr>
        <p:txBody>
          <a:bodyPr lIns="90000" tIns="46800" rIns="90000" bIns="46800" anchor="ctr"/>
          <a:lstStyle/>
          <a:p>
            <a:pPr algn="ctr">
              <a:lnSpc>
                <a:spcPct val="90000"/>
              </a:lnSpc>
              <a:buClr>
                <a:srgbClr val="FFFFFF"/>
              </a:buClr>
              <a:buFont typeface="Monotype Corsiva"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Ya</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Allah,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Ampunkanlah</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Dosa</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Golongan</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Muslimin</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Dan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Muslimat,mu’minin</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Dan </a:t>
            </a:r>
            <a:r>
              <a:rPr lang="en-US"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Mu’minaat</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Samada</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Yang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Masih</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Hidup</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Atau</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Yang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Telah</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Mati</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a:t>
            </a:r>
          </a:p>
        </p:txBody>
      </p:sp>
    </p:spTree>
    <p:extLst>
      <p:ext uri="{BB962C8B-B14F-4D97-AF65-F5344CB8AC3E}">
        <p14:creationId xmlns:p14="http://schemas.microsoft.com/office/powerpoint/2010/main" val="263796283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srcRect r="2687"/>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281723645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r="4916"/>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70322867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l="1532" t="1680"/>
          <a:stretch>
            <a:fillRect/>
          </a:stretch>
        </p:blipFill>
        <p:spPr bwMode="auto">
          <a:xfrm>
            <a:off x="0" y="0"/>
            <a:ext cx="9144000" cy="6858000"/>
          </a:xfrm>
          <a:prstGeom prst="rect">
            <a:avLst/>
          </a:prstGeom>
          <a:noFill/>
          <a:ln w="9525" algn="in">
            <a:noFill/>
            <a:miter lim="800000"/>
            <a:headEnd/>
            <a:tailEnd/>
          </a:ln>
          <a:effectLst/>
        </p:spPr>
      </p:pic>
      <p:sp>
        <p:nvSpPr>
          <p:cNvPr id="3" name="Text Box 60"/>
          <p:cNvSpPr txBox="1">
            <a:spLocks noChangeArrowheads="1"/>
          </p:cNvSpPr>
          <p:nvPr/>
        </p:nvSpPr>
        <p:spPr bwMode="auto">
          <a:xfrm>
            <a:off x="0" y="1419285"/>
            <a:ext cx="9144000" cy="4524315"/>
          </a:xfrm>
          <a:prstGeom prst="rect">
            <a:avLst/>
          </a:prstGeom>
          <a:noFill/>
          <a:ln w="9525">
            <a:noFill/>
            <a:miter lim="800000"/>
            <a:headEnd/>
            <a:tailEnd/>
          </a:ln>
          <a:effectLst>
            <a:prstShdw prst="shdw17" dist="17961" dir="2700000">
              <a:schemeClr val="bg2"/>
            </a:prstShdw>
          </a:effectLst>
        </p:spPr>
        <p:txBody>
          <a:bodyPr wrap="square">
            <a:spAutoFit/>
          </a:bodyPr>
          <a:lstStyle/>
          <a:p>
            <a:pPr algn="ctr">
              <a:defRPr/>
            </a:pPr>
            <a:r>
              <a:rPr lang="en-US" sz="3200" b="1" dirty="0" err="1">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Ya</a:t>
            </a:r>
            <a:r>
              <a:rPr lang="en-US" sz="3200" b="1" dirty="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Allah </a:t>
            </a:r>
            <a:r>
              <a:rPr lang="en-US" sz="3200" b="1" dirty="0" err="1"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Muliakanlah</a:t>
            </a:r>
            <a:r>
              <a:rPr lang="en-US" sz="3200" b="1" dirty="0"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 Islam </a:t>
            </a:r>
            <a:r>
              <a:rPr lang="en-US" sz="3200" b="1" dirty="0" err="1"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dan</a:t>
            </a:r>
            <a:r>
              <a:rPr lang="en-US" sz="3200" b="1" dirty="0"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Orang-orang</a:t>
            </a:r>
            <a:r>
              <a:rPr lang="en-US" sz="3200" b="1" dirty="0"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 Islam.</a:t>
            </a:r>
          </a:p>
          <a:p>
            <a:pPr algn="ctr">
              <a:defRPr/>
            </a:pPr>
            <a:r>
              <a:rPr lang="en-US" sz="3200" b="1" dirty="0" err="1"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Tolonglah</a:t>
            </a:r>
            <a:r>
              <a:rPr lang="en-US" sz="3200" b="1" dirty="0"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 Islam </a:t>
            </a:r>
            <a:r>
              <a:rPr lang="en-US" sz="3200" b="1" dirty="0" err="1"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dan</a:t>
            </a:r>
            <a:r>
              <a:rPr lang="en-US" sz="3200" b="1" dirty="0"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Orang-orang</a:t>
            </a:r>
            <a:r>
              <a:rPr lang="en-US" sz="3200" b="1" dirty="0"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 Islam </a:t>
            </a:r>
            <a:r>
              <a:rPr lang="en-US" sz="3200" b="1" dirty="0" err="1"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serta</a:t>
            </a:r>
            <a:r>
              <a:rPr lang="en-US" sz="3200" b="1" dirty="0"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himpunkanlah</a:t>
            </a:r>
            <a:r>
              <a:rPr lang="en-US" sz="3200" b="1" dirty="0"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mereka</a:t>
            </a:r>
            <a:r>
              <a:rPr lang="en-US" sz="3200" b="1" dirty="0"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di</a:t>
            </a:r>
            <a:r>
              <a:rPr lang="en-US" sz="3200" b="1" dirty="0"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atas</a:t>
            </a:r>
            <a:r>
              <a:rPr lang="en-US" sz="3200" b="1" dirty="0"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landasan</a:t>
            </a:r>
            <a:r>
              <a:rPr lang="en-US" sz="3200" b="1" dirty="0"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kebenaran</a:t>
            </a:r>
            <a:r>
              <a:rPr lang="en-US" sz="3200" b="1" dirty="0"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dan</a:t>
            </a:r>
            <a:r>
              <a:rPr lang="en-US" sz="3200" b="1" dirty="0"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 agama. </a:t>
            </a:r>
            <a:r>
              <a:rPr lang="en-US" sz="3200" b="1" dirty="0" err="1"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Hancurkanlah</a:t>
            </a:r>
            <a:r>
              <a:rPr lang="en-US" sz="3200" b="1" dirty="0"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kekufuran</a:t>
            </a:r>
            <a:r>
              <a:rPr lang="en-US" sz="3200" b="1" dirty="0"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dan</a:t>
            </a:r>
            <a:r>
              <a:rPr lang="en-US" sz="3200" b="1" dirty="0"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 orang – orang yang </a:t>
            </a:r>
            <a:r>
              <a:rPr lang="en-US" sz="3200" b="1" dirty="0" err="1"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syirik</a:t>
            </a:r>
            <a:r>
              <a:rPr lang="en-US" sz="3200" b="1" dirty="0"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serta</a:t>
            </a:r>
            <a:r>
              <a:rPr lang="en-US" sz="3200" b="1" dirty="0"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  orang </a:t>
            </a:r>
            <a:r>
              <a:rPr lang="en-US" sz="3200" b="1" dirty="0" err="1"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munafik</a:t>
            </a:r>
            <a:r>
              <a:rPr lang="en-US" sz="3200" b="1" dirty="0"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dan</a:t>
            </a:r>
            <a:r>
              <a:rPr lang="en-US" sz="3200" b="1" dirty="0"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juga</a:t>
            </a:r>
            <a:r>
              <a:rPr lang="en-US" sz="3200" b="1" dirty="0"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musuh-musuhMu</a:t>
            </a:r>
            <a:r>
              <a:rPr lang="en-US" sz="3200" b="1" dirty="0"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serta</a:t>
            </a:r>
            <a:r>
              <a:rPr lang="en-US" sz="3200" b="1" dirty="0"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musuh-musuh</a:t>
            </a:r>
            <a:r>
              <a:rPr lang="en-US" sz="3200" b="1" dirty="0"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 agama.</a:t>
            </a:r>
          </a:p>
        </p:txBody>
      </p:sp>
    </p:spTree>
    <p:extLst>
      <p:ext uri="{BB962C8B-B14F-4D97-AF65-F5344CB8AC3E}">
        <p14:creationId xmlns:p14="http://schemas.microsoft.com/office/powerpoint/2010/main" val="141554042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l="1532" t="1680"/>
          <a:stretch>
            <a:fillRect/>
          </a:stretch>
        </p:blipFill>
        <p:spPr bwMode="auto">
          <a:xfrm>
            <a:off x="0" y="0"/>
            <a:ext cx="9144000" cy="6858000"/>
          </a:xfrm>
          <a:prstGeom prst="rect">
            <a:avLst/>
          </a:prstGeom>
          <a:noFill/>
          <a:ln w="9525" algn="in">
            <a:noFill/>
            <a:miter lim="800000"/>
            <a:headEnd/>
            <a:tailEnd/>
          </a:ln>
          <a:effectLst/>
        </p:spPr>
      </p:pic>
      <p:sp>
        <p:nvSpPr>
          <p:cNvPr id="3" name="Text Box 60"/>
          <p:cNvSpPr txBox="1">
            <a:spLocks noChangeArrowheads="1"/>
          </p:cNvSpPr>
          <p:nvPr/>
        </p:nvSpPr>
        <p:spPr bwMode="auto">
          <a:xfrm>
            <a:off x="228602" y="1428737"/>
            <a:ext cx="8572527" cy="3785652"/>
          </a:xfrm>
          <a:prstGeom prst="rect">
            <a:avLst/>
          </a:prstGeom>
          <a:noFill/>
          <a:ln w="9525">
            <a:noFill/>
            <a:miter lim="800000"/>
            <a:headEnd/>
            <a:tailEnd/>
          </a:ln>
          <a:effectLst>
            <a:prstShdw prst="shdw17" dist="17961" dir="2700000">
              <a:schemeClr val="bg2"/>
            </a:prstShdw>
          </a:effectLst>
        </p:spPr>
        <p:txBody>
          <a:bodyPr wrap="square">
            <a:spAutoFit/>
          </a:bodyPr>
          <a:lstStyle/>
          <a:p>
            <a:pPr algn="ctr">
              <a:defRPr/>
            </a:pP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Ya</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Allah…</a:t>
            </a:r>
          </a:p>
          <a:p>
            <a:pPr algn="ctr">
              <a:defRPr/>
            </a:pP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Ampunkanlah</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Dosa-dosa</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Kami  Dan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Saudara-saudara</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Kami Yang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Terdahulu</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Telah</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Beriman</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Dan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Janganlah</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Engkau</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Biarkan</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Kedengkian</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Dalam</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Hati</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Kami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Terhadap</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Orang-orang Yang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Beriman.Sesungguhnya</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Engkau</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Maha</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Penyantun</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Dan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Maha</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Penyayang</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a:t>
            </a:r>
          </a:p>
        </p:txBody>
      </p:sp>
    </p:spTree>
    <p:extLst>
      <p:ext uri="{BB962C8B-B14F-4D97-AF65-F5344CB8AC3E}">
        <p14:creationId xmlns:p14="http://schemas.microsoft.com/office/powerpoint/2010/main" val="45712903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l="1532" t="1680"/>
          <a:stretch>
            <a:fillRect/>
          </a:stretch>
        </p:blipFill>
        <p:spPr bwMode="auto">
          <a:xfrm>
            <a:off x="0" y="0"/>
            <a:ext cx="9144000" cy="6858000"/>
          </a:xfrm>
          <a:prstGeom prst="rect">
            <a:avLst/>
          </a:prstGeom>
          <a:noFill/>
          <a:ln w="9525" algn="in">
            <a:noFill/>
            <a:miter lim="800000"/>
            <a:headEnd/>
            <a:tailEnd/>
          </a:ln>
          <a:effectLst/>
        </p:spPr>
      </p:pic>
      <p:sp>
        <p:nvSpPr>
          <p:cNvPr id="3" name="Text Box 60"/>
          <p:cNvSpPr txBox="1">
            <a:spLocks noChangeArrowheads="1"/>
          </p:cNvSpPr>
          <p:nvPr/>
        </p:nvSpPr>
        <p:spPr bwMode="auto">
          <a:xfrm>
            <a:off x="228602" y="1729839"/>
            <a:ext cx="8572527" cy="4031873"/>
          </a:xfrm>
          <a:prstGeom prst="rect">
            <a:avLst/>
          </a:prstGeom>
          <a:noFill/>
          <a:ln w="9525">
            <a:noFill/>
            <a:miter lim="800000"/>
            <a:headEnd/>
            <a:tailEnd/>
          </a:ln>
          <a:effectLst>
            <a:prstShdw prst="shdw17" dist="17961" dir="2700000">
              <a:schemeClr val="bg2"/>
            </a:prstShdw>
          </a:effectLst>
        </p:spPr>
        <p:txBody>
          <a:bodyPr wrap="square">
            <a:spAutoFit/>
          </a:bodyPr>
          <a:lstStyle/>
          <a:p>
            <a:pPr algn="ctr">
              <a:defRPr/>
            </a:pPr>
            <a:r>
              <a:rPr lang="en-US" sz="32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Ya</a:t>
            </a:r>
            <a:r>
              <a:rPr lang="en-US" sz="32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Allah…</a:t>
            </a:r>
          </a:p>
          <a:p>
            <a:pPr algn="ctr">
              <a:defRPr/>
            </a:pPr>
            <a:r>
              <a:rPr lang="en-US" sz="32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Ampunkanlah</a:t>
            </a:r>
            <a:r>
              <a:rPr lang="en-US" sz="32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dosa-dosa</a:t>
            </a:r>
            <a:r>
              <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kami </a:t>
            </a:r>
            <a:r>
              <a:rPr lang="en-US" sz="3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perbuatan</a:t>
            </a:r>
            <a:r>
              <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kami yang </a:t>
            </a:r>
            <a:r>
              <a:rPr lang="en-US" sz="3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melampau</a:t>
            </a:r>
            <a:r>
              <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dalam</a:t>
            </a:r>
            <a:r>
              <a:rPr lang="en-US" sz="32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urusan</a:t>
            </a:r>
            <a:r>
              <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3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teguhkanlah</a:t>
            </a:r>
            <a:r>
              <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tapak</a:t>
            </a:r>
            <a:r>
              <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pendirian</a:t>
            </a:r>
            <a:r>
              <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kami </a:t>
            </a:r>
            <a:r>
              <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
            </a:r>
            <a:r>
              <a:rPr lang="en-US" sz="3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dalam</a:t>
            </a:r>
            <a:r>
              <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perjuangan</a:t>
            </a:r>
            <a:r>
              <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tolonglah</a:t>
            </a:r>
            <a:r>
              <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kami </a:t>
            </a:r>
            <a:r>
              <a:rPr lang="en-US" sz="3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mencapai</a:t>
            </a:r>
            <a:r>
              <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kemenangan</a:t>
            </a:r>
            <a:r>
              <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terhadap</a:t>
            </a:r>
            <a:r>
              <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kaum</a:t>
            </a:r>
            <a:r>
              <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yang </a:t>
            </a:r>
            <a:r>
              <a:rPr lang="en-US" sz="3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kafir</a:t>
            </a:r>
            <a:r>
              <a:rPr lang="en-US" sz="32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
            </a:r>
            <a:endParaRPr lang="en-US" sz="32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59365070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l="1532" t="1680"/>
          <a:stretch>
            <a:fillRect/>
          </a:stretch>
        </p:blipFill>
        <p:spPr bwMode="auto">
          <a:xfrm>
            <a:off x="0" y="0"/>
            <a:ext cx="9144000" cy="6858000"/>
          </a:xfrm>
          <a:prstGeom prst="rect">
            <a:avLst/>
          </a:prstGeom>
          <a:noFill/>
          <a:ln w="9525" algn="in">
            <a:noFill/>
            <a:miter lim="800000"/>
            <a:headEnd/>
            <a:tailEnd/>
          </a:ln>
          <a:effectLst/>
        </p:spPr>
      </p:pic>
      <p:sp>
        <p:nvSpPr>
          <p:cNvPr id="3" name="Text Box 60"/>
          <p:cNvSpPr txBox="1">
            <a:spLocks noChangeArrowheads="1"/>
          </p:cNvSpPr>
          <p:nvPr/>
        </p:nvSpPr>
        <p:spPr bwMode="auto">
          <a:xfrm>
            <a:off x="152400" y="1214423"/>
            <a:ext cx="8915400" cy="4916731"/>
          </a:xfrm>
          <a:prstGeom prst="rect">
            <a:avLst/>
          </a:prstGeom>
          <a:noFill/>
          <a:ln w="9525">
            <a:noFill/>
            <a:miter lim="800000"/>
            <a:headEnd/>
            <a:tailEnd/>
          </a:ln>
          <a:effectLst>
            <a:prstShdw prst="shdw17" dist="17961" dir="2700000">
              <a:schemeClr val="bg2"/>
            </a:prstShdw>
          </a:effectLst>
        </p:spPr>
        <p:txBody>
          <a:bodyPr wrap="square">
            <a:spAutoFit/>
          </a:bodyPr>
          <a:lstStyle/>
          <a:p>
            <a:pPr algn="ctr">
              <a:defRPr/>
            </a:pP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Ya</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Allah …</a:t>
            </a:r>
          </a:p>
          <a:p>
            <a:pPr algn="ctr">
              <a:defRPr/>
            </a:pP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Kami</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Telah</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Menzalimi</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Diri</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Kami</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Sendiri</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endParaRPr lang="en-US" sz="2800" b="1" dirty="0"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ndParaRPr>
          </a:p>
          <a:p>
            <a:pPr algn="ctr">
              <a:defRPr/>
            </a:pPr>
            <a:r>
              <a:rPr lang="en-US" sz="2800" b="1" dirty="0"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Dan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Sekiranya</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Engkau</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Tidak</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Mengampunkan</a:t>
            </a:r>
            <a:r>
              <a:rPr lang="en-US" sz="2800" b="1" dirty="0"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Kami</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Dan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Merahmati</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endParaRPr lang="en-US" sz="2800" b="1" dirty="0"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ndParaRPr>
          </a:p>
          <a:p>
            <a:pPr algn="ctr">
              <a:defRPr/>
            </a:pPr>
            <a:r>
              <a:rPr lang="en-US" sz="2800" b="1" dirty="0" err="1"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Kami</a:t>
            </a:r>
            <a:r>
              <a:rPr lang="en-US" sz="2800" b="1" dirty="0"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Nescaya</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Kami</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Akan</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Menjadi</a:t>
            </a:r>
            <a:endParaRPr lang="en-US" sz="2800" b="1" dirty="0"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ndParaRPr>
          </a:p>
          <a:p>
            <a:pPr algn="ctr">
              <a:defRPr/>
            </a:pPr>
            <a:r>
              <a:rPr lang="en-US" sz="2800" b="1" dirty="0"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Orang</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Yang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Rugi</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a:t>
            </a:r>
          </a:p>
          <a:p>
            <a:pPr algn="ctr">
              <a:defRPr/>
            </a:pPr>
            <a:r>
              <a:rPr lang="en-US" sz="2800" b="1" dirty="0" err="1"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Ya</a:t>
            </a:r>
            <a:r>
              <a:rPr lang="en-US" sz="2800" b="1" dirty="0"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Allah… </a:t>
            </a:r>
          </a:p>
          <a:p>
            <a:pPr algn="ctr">
              <a:defRPr/>
            </a:pP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Kurniakanlah</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Kepada</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Kami</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Kebaikan</a:t>
            </a:r>
            <a:endPar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ndParaRPr>
          </a:p>
          <a:p>
            <a:pPr algn="ctr">
              <a:defRPr/>
            </a:pP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Di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Dunia</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Dan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Kebaikan</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Di </a:t>
            </a:r>
            <a:endParaRPr lang="en-US" sz="2800" b="1" dirty="0"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ndParaRPr>
          </a:p>
          <a:p>
            <a:pPr algn="ctr">
              <a:defRPr/>
            </a:pPr>
            <a:r>
              <a:rPr lang="en-US" sz="2800" b="1" dirty="0" err="1"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Akhirat</a:t>
            </a:r>
            <a:r>
              <a:rPr lang="en-US" sz="2800" b="1" dirty="0"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Serta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Hindarilah</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Kami</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endParaRPr lang="en-US" sz="2800" b="1" dirty="0"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ndParaRPr>
          </a:p>
          <a:p>
            <a:pPr algn="ctr">
              <a:defRPr/>
            </a:pPr>
            <a:r>
              <a:rPr lang="en-US" sz="2800" b="1" dirty="0"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Dari </a:t>
            </a:r>
            <a:r>
              <a:rPr lang="en-US" sz="2800" b="1" dirty="0" err="1"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Seksaan</a:t>
            </a:r>
            <a:r>
              <a:rPr lang="en-US" sz="2800" b="1" dirty="0"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Neraka</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a:t>
            </a:r>
          </a:p>
        </p:txBody>
      </p:sp>
    </p:spTree>
    <p:extLst>
      <p:ext uri="{BB962C8B-B14F-4D97-AF65-F5344CB8AC3E}">
        <p14:creationId xmlns:p14="http://schemas.microsoft.com/office/powerpoint/2010/main" val="349218294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r="648" b="3175"/>
          <a:stretch>
            <a:fillRect/>
          </a:stretch>
        </p:blipFill>
        <p:spPr bwMode="auto">
          <a:xfrm>
            <a:off x="0" y="0"/>
            <a:ext cx="9144000" cy="6858000"/>
          </a:xfrm>
          <a:prstGeom prst="rect">
            <a:avLst/>
          </a:prstGeom>
          <a:noFill/>
          <a:ln w="9525" algn="in">
            <a:noFill/>
            <a:miter lim="800000"/>
            <a:headEnd/>
            <a:tailEnd/>
          </a:ln>
          <a:effectLst/>
        </p:spPr>
      </p:pic>
      <p:sp>
        <p:nvSpPr>
          <p:cNvPr id="7" name="Rectangle 6"/>
          <p:cNvSpPr/>
          <p:nvPr/>
        </p:nvSpPr>
        <p:spPr>
          <a:xfrm>
            <a:off x="619156" y="514336"/>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400" b="1" dirty="0" err="1">
                <a:ln w="18415" cmpd="sng">
                  <a:solidFill>
                    <a:prstClr val="black"/>
                  </a:solidFill>
                  <a:prstDash val="solid"/>
                </a:ln>
                <a:solidFill>
                  <a:srgbClr val="FF0000"/>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Wahai</a:t>
            </a:r>
            <a:r>
              <a:rPr lang="en-US" sz="5400" b="1" dirty="0">
                <a:ln w="18415" cmpd="sng">
                  <a:solidFill>
                    <a:prstClr val="black"/>
                  </a:solidFill>
                  <a:prstDash val="solid"/>
                </a:ln>
                <a:solidFill>
                  <a:srgbClr val="FF0000"/>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t>
            </a:r>
            <a:r>
              <a:rPr lang="en-US" sz="5400" b="1" dirty="0" err="1">
                <a:ln w="18415" cmpd="sng">
                  <a:solidFill>
                    <a:prstClr val="black"/>
                  </a:solidFill>
                  <a:prstDash val="solid"/>
                </a:ln>
                <a:solidFill>
                  <a:srgbClr val="FF0000"/>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Hamba-hamba</a:t>
            </a:r>
            <a:r>
              <a:rPr lang="en-US" sz="5400" b="1" dirty="0">
                <a:ln w="18415" cmpd="sng">
                  <a:solidFill>
                    <a:prstClr val="black"/>
                  </a:solidFill>
                  <a:prstDash val="solid"/>
                </a:ln>
                <a:solidFill>
                  <a:srgbClr val="FF0000"/>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Allah….</a:t>
            </a:r>
          </a:p>
        </p:txBody>
      </p:sp>
      <p:sp>
        <p:nvSpPr>
          <p:cNvPr id="8" name="Rectangle 7"/>
          <p:cNvSpPr/>
          <p:nvPr/>
        </p:nvSpPr>
        <p:spPr>
          <a:xfrm>
            <a:off x="214283" y="1762206"/>
            <a:ext cx="8858280" cy="4524315"/>
          </a:xfrm>
          <a:prstGeom prst="rect">
            <a:avLst/>
          </a:prstGeom>
        </p:spPr>
        <p:txBody>
          <a:bodyPr wrap="square">
            <a:spAutoFit/>
          </a:bodyPr>
          <a:lstStyle/>
          <a:p>
            <a:pPr algn="ctr" eaLnBrk="0" hangingPunct="0">
              <a:defRPr/>
            </a:pP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Sesungguhnya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ALLAH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menyuruh</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berlaku</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adil</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dan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berbuat</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kebaikan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serta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memberi</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bantuan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kepada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kaum</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kerabat</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dan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melarang</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daripada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melakukan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perbuatan-perbuatan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keji</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dan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mungkar</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serta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kezaliman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Ia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mengajar</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kamu</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dengan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suruhan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dan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larangannya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ini</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supaya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kamu</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mengambil</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peringatan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mematuhinya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a:t>
            </a:r>
          </a:p>
        </p:txBody>
      </p:sp>
    </p:spTree>
    <p:extLst>
      <p:ext uri="{BB962C8B-B14F-4D97-AF65-F5344CB8AC3E}">
        <p14:creationId xmlns:p14="http://schemas.microsoft.com/office/powerpoint/2010/main" val="217675536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r="648" b="3175"/>
          <a:stretch>
            <a:fillRect/>
          </a:stretch>
        </p:blipFill>
        <p:spPr bwMode="auto">
          <a:xfrm>
            <a:off x="0" y="0"/>
            <a:ext cx="9144000" cy="6858000"/>
          </a:xfrm>
          <a:prstGeom prst="rect">
            <a:avLst/>
          </a:prstGeom>
          <a:noFill/>
          <a:ln w="9525" algn="in">
            <a:noFill/>
            <a:miter lim="800000"/>
            <a:headEnd/>
            <a:tailEnd/>
          </a:ln>
          <a:effectLst/>
        </p:spPr>
      </p:pic>
      <p:sp>
        <p:nvSpPr>
          <p:cNvPr id="3" name="Rectangle 2"/>
          <p:cNvSpPr>
            <a:spLocks noChangeArrowheads="1"/>
          </p:cNvSpPr>
          <p:nvPr/>
        </p:nvSpPr>
        <p:spPr bwMode="auto">
          <a:xfrm>
            <a:off x="85756" y="714357"/>
            <a:ext cx="8915400" cy="5715040"/>
          </a:xfrm>
          <a:prstGeom prst="rect">
            <a:avLst/>
          </a:prstGeom>
          <a:noFill/>
          <a:ln w="76200" cmpd="tri">
            <a:noFill/>
            <a:miter lim="800000"/>
            <a:headEnd/>
            <a:tailEnd/>
          </a:ln>
        </p:spPr>
        <p:txBody>
          <a:bodyPr/>
          <a:lstStyle/>
          <a:p>
            <a:pPr marL="419100" indent="-382588" algn="ctr" eaLnBrk="0" hangingPunct="0">
              <a:lnSpc>
                <a:spcPct val="90000"/>
              </a:lnSpc>
              <a:defRPr/>
            </a:pPr>
            <a:r>
              <a:rPr lang="en-US" sz="3000" b="1" i="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p>
          <a:p>
            <a:pPr marL="419100" indent="-382588" algn="ctr" eaLnBrk="0" hangingPunct="0">
              <a:lnSpc>
                <a:spcPct val="90000"/>
              </a:lnSpc>
              <a:defRPr/>
            </a:pP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Maka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Ingatlah</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Allah Yang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Maha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Agung</a:t>
            </a:r>
            <a:r>
              <a:rPr lang="en-US" sz="3000" b="1" dirty="0"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Nescaya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Dia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Akan</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Mengingatimu</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endParaRPr lang="en-US" sz="3000" b="1" dirty="0"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endParaRPr>
          </a:p>
          <a:p>
            <a:pPr marL="419100" indent="-382588" algn="ctr" eaLnBrk="0" hangingPunct="0">
              <a:lnSpc>
                <a:spcPct val="90000"/>
              </a:lnSpc>
              <a:defRPr/>
            </a:pPr>
            <a:r>
              <a:rPr lang="en-US" sz="3000" b="1" dirty="0"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Dan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Bersyukurlah</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Di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Atas</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Nikmat-nikmatnya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Nescaya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Dia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Akan</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Menambahkan</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Lagi</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Nikmat</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Itu</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Kepadamu</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dan</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Pohonlah</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endParaRPr lang="en-US" sz="3000" b="1" dirty="0"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endParaRPr>
          </a:p>
          <a:p>
            <a:pPr marL="419100" indent="-382588" algn="ctr" eaLnBrk="0" hangingPunct="0">
              <a:lnSpc>
                <a:spcPct val="90000"/>
              </a:lnSpc>
              <a:defRPr/>
            </a:pPr>
            <a:r>
              <a:rPr lang="en-US" sz="3000" b="1" dirty="0"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Dari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Kelebihannya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Nescaya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Akan</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Diberikannya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Kepadamu</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Dan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Sesungguhnya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Mengingati</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Allah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Itu</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Lebih</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Besar</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Faedah</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Dan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Kesannya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Dan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Ingatlah</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Allah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Mengetahui</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Apa</a:t>
            </a:r>
            <a:r>
              <a:rPr lang="en-US" sz="3000" b="1" dirty="0"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Yang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Kamu</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Kerjakan</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a:t>
            </a:r>
          </a:p>
        </p:txBody>
      </p:sp>
    </p:spTree>
    <p:extLst>
      <p:ext uri="{BB962C8B-B14F-4D97-AF65-F5344CB8AC3E}">
        <p14:creationId xmlns:p14="http://schemas.microsoft.com/office/powerpoint/2010/main" val="34831187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28596" y="154375"/>
            <a:ext cx="821537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107504" y="1378511"/>
            <a:ext cx="8892480" cy="2308324"/>
          </a:xfrm>
          <a:prstGeom prst="rect">
            <a:avLst/>
          </a:prstGeom>
          <a:solidFill>
            <a:srgbClr val="00FF00">
              <a:alpha val="18000"/>
            </a:srgbClr>
          </a:solidFill>
        </p:spPr>
        <p:txBody>
          <a:bodyPr wrap="square">
            <a:spAutoFit/>
          </a:bodyPr>
          <a:lstStyle/>
          <a:p>
            <a:pPr algn="ctr" rtl="1"/>
            <a:r>
              <a:rPr lang="ar-EG"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عَلَى خَيْرِ الْأَنَامِ، سَيِّدِنَا وَمَوْلاَنَا مُحَمَّدٍ، أَبْعَدِ الْخَلْقِ عَنِ الآثَامِ، وَعَلَى آلِهِ وَأَصْحَابِهِ الْبَرَّاءِ عَنِ الأَصْنَامِ.</a:t>
            </a:r>
            <a:endParaRPr lang="ms-MY" sz="48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5" name="TextBox 4"/>
          <p:cNvSpPr txBox="1"/>
          <p:nvPr/>
        </p:nvSpPr>
        <p:spPr>
          <a:xfrm>
            <a:off x="0" y="3789040"/>
            <a:ext cx="9144000" cy="3046988"/>
          </a:xfrm>
          <a:prstGeom prst="rect">
            <a:avLst/>
          </a:prstGeom>
          <a:solidFill>
            <a:schemeClr val="accent6">
              <a:lumMod val="75000"/>
              <a:alpha val="48000"/>
            </a:schemeClr>
          </a:solidFill>
          <a:ln w="57150">
            <a:noFill/>
          </a:ln>
        </p:spPr>
        <p:txBody>
          <a:bodyPr wrap="square">
            <a:spAutoFit/>
          </a:bodyPr>
          <a:lstStyle/>
          <a:p>
            <a:pPr algn="ctr" fontAlgn="auto">
              <a:spcBef>
                <a:spcPts val="0"/>
              </a:spcBef>
              <a:spcAft>
                <a:spcPts val="0"/>
              </a:spcAft>
              <a:defRPr/>
            </a:pPr>
            <a:r>
              <a:rPr lang="en-US" sz="32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Ya</a:t>
            </a:r>
            <a:r>
              <a:rPr lang="en-US" sz="32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a:t>
            </a:r>
            <a:r>
              <a:rPr lang="en-US" sz="32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Cucurilah</a:t>
            </a:r>
            <a:r>
              <a:rPr lang="en-US" sz="32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rahmat</a:t>
            </a:r>
            <a:r>
              <a:rPr lang="en-US" sz="32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32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sejahtera</a:t>
            </a:r>
            <a:r>
              <a:rPr lang="en-US" sz="32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ke</a:t>
            </a:r>
            <a:r>
              <a:rPr lang="en-US" sz="32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atas</a:t>
            </a:r>
            <a:r>
              <a:rPr lang="en-US" sz="32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hambaMu</a:t>
            </a:r>
            <a:r>
              <a:rPr lang="en-US" sz="32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32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rasulMu</a:t>
            </a:r>
            <a:r>
              <a:rPr lang="en-US" sz="32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32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32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32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ke</a:t>
            </a:r>
            <a:r>
              <a:rPr lang="en-US" sz="32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atas</a:t>
            </a:r>
            <a:r>
              <a:rPr lang="en-US" sz="32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keluarganya</a:t>
            </a:r>
            <a:r>
              <a:rPr lang="en-US" sz="32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serta</a:t>
            </a:r>
            <a:r>
              <a:rPr lang="en-US" sz="32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para</a:t>
            </a:r>
            <a:r>
              <a:rPr lang="en-US" sz="32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sahabatnya</a:t>
            </a:r>
            <a:r>
              <a:rPr lang="en-US" sz="3200" b="1" dirty="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yang </a:t>
            </a:r>
            <a:r>
              <a:rPr lang="en-US" sz="32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suci</a:t>
            </a:r>
            <a:r>
              <a:rPr lang="en-US" sz="32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dari</a:t>
            </a:r>
            <a:r>
              <a:rPr lang="en-US" sz="32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penyembahan</a:t>
            </a:r>
            <a:r>
              <a:rPr lang="en-US" sz="32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berhala</a:t>
            </a:r>
            <a:r>
              <a:rPr lang="en-US" sz="32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3200" b="1" dirty="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80927761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932938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785813" y="7086600"/>
            <a:ext cx="2286000" cy="2286000"/>
          </a:xfrm>
        </p:spPr>
      </p:sp>
      <p:sp>
        <p:nvSpPr>
          <p:cNvPr id="5" name="Picture Placeholder 4"/>
          <p:cNvSpPr>
            <a:spLocks noGrp="1"/>
          </p:cNvSpPr>
          <p:nvPr>
            <p:ph type="pic" sz="quarter" idx="15"/>
          </p:nvPr>
        </p:nvSpPr>
        <p:spPr>
          <a:xfrm>
            <a:off x="3475038" y="7086600"/>
            <a:ext cx="2286000" cy="2286000"/>
          </a:xfrm>
        </p:spPr>
      </p:sp>
      <p:sp>
        <p:nvSpPr>
          <p:cNvPr id="6" name="Picture Placeholder 5"/>
          <p:cNvSpPr>
            <a:spLocks noGrp="1"/>
          </p:cNvSpPr>
          <p:nvPr>
            <p:ph type="pic" sz="quarter" idx="16"/>
          </p:nvPr>
        </p:nvSpPr>
        <p:spPr>
          <a:xfrm>
            <a:off x="6162675" y="7086600"/>
            <a:ext cx="2286000" cy="2286000"/>
          </a:xfrm>
        </p:spPr>
      </p:sp>
      <p:pic>
        <p:nvPicPr>
          <p:cNvPr id="13317"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9130936"/>
      </p:ext>
    </p:extLst>
  </p:cSld>
  <p:clrMapOvr>
    <a:masterClrMapping/>
  </p:clrMapOvr>
  <p:transition spd="slow">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9870089"/>
      </p:ext>
    </p:extLst>
  </p:cSld>
  <p:clrMapOvr>
    <a:masterClrMapping/>
  </p:clrMapOvr>
  <p:transition spd="slow">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Placeholder 6"/>
          <p:cNvPicPr>
            <a:picLocks noGrp="1" noChangeAspect="1"/>
          </p:cNvPicPr>
          <p:nvPr>
            <p:ph type="pic" sz="quarter" idx="10"/>
          </p:nvPr>
        </p:nvPicPr>
        <p:blipFill>
          <a:blip r:embed="rId4"/>
          <a:srcRect l="5350" r="5350"/>
          <a:stretch>
            <a:fillRect/>
          </a:stretch>
        </p:blipFill>
        <p:spPr>
          <a:xfrm>
            <a:off x="419100" y="304800"/>
            <a:ext cx="8267700" cy="6172200"/>
          </a:xfrm>
        </p:spPr>
      </p:pic>
    </p:spTree>
    <p:extLst>
      <p:ext uri="{BB962C8B-B14F-4D97-AF65-F5344CB8AC3E}">
        <p14:creationId xmlns:p14="http://schemas.microsoft.com/office/powerpoint/2010/main" val="556014171"/>
      </p:ext>
    </p:extLst>
  </p:cSld>
  <p:clrMapOvr>
    <a:masterClrMapping/>
  </p:clrMapOvr>
  <p:transition spd="slow">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0" y="0"/>
            <a:ext cx="10972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Placeholder 11"/>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l="16667" r="16667"/>
          <a:stretch>
            <a:fillRect/>
          </a:stretch>
        </p:blipFill>
        <p:spPr>
          <a:xfrm>
            <a:off x="-228600" y="914400"/>
            <a:ext cx="5081062" cy="50810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pic>
        <p:nvPicPr>
          <p:cNvPr id="11268" name="Picture 1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914900" y="0"/>
            <a:ext cx="51435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188537"/>
      </p:ext>
    </p:extLst>
  </p:cSld>
  <p:clrMapOvr>
    <a:masterClrMapping/>
  </p:clrMapOvr>
  <p:transition spd="slow">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38" y="0"/>
            <a:ext cx="91519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457200" y="228600"/>
            <a:ext cx="8305800" cy="1200329"/>
          </a:xfrm>
          <a:prstGeom prst="rect">
            <a:avLst/>
          </a:prstGeom>
          <a:noFill/>
        </p:spPr>
        <p:txBody>
          <a:bodyPr rIns="0">
            <a:spAutoFit/>
          </a:bodyPr>
          <a:lstStyle/>
          <a:p>
            <a:pPr algn="ctr" eaLnBrk="1" fontAlgn="auto" hangingPunct="1">
              <a:spcBef>
                <a:spcPts val="0"/>
              </a:spcBef>
              <a:spcAft>
                <a:spcPts val="0"/>
              </a:spcAft>
              <a:defRPr/>
            </a:pPr>
            <a:r>
              <a:rPr lang="en-US" sz="7200" b="1" dirty="0" err="1">
                <a:ln w="9525">
                  <a:solidFill>
                    <a:schemeClr val="bg1"/>
                  </a:solidFill>
                  <a:prstDash val="solid"/>
                </a:ln>
                <a:effectLst>
                  <a:outerShdw blurRad="12700" dist="38100" dir="2700000" algn="tl" rotWithShape="0">
                    <a:schemeClr val="bg1">
                      <a:lumMod val="50000"/>
                    </a:schemeClr>
                  </a:outerShdw>
                </a:effectLst>
                <a:latin typeface="Impact" panose="020B0806030902050204" pitchFamily="34" charset="0"/>
              </a:rPr>
              <a:t>Sama-sama</a:t>
            </a:r>
            <a:r>
              <a:rPr lang="en-US" sz="7200" b="1" dirty="0">
                <a:ln w="9525">
                  <a:solidFill>
                    <a:schemeClr val="bg1"/>
                  </a:solidFill>
                  <a:prstDash val="solid"/>
                </a:ln>
                <a:effectLst>
                  <a:outerShdw blurRad="12700" dist="38100" dir="2700000" algn="tl" rotWithShape="0">
                    <a:schemeClr val="bg1">
                      <a:lumMod val="50000"/>
                    </a:schemeClr>
                  </a:outerShdw>
                </a:effectLst>
                <a:latin typeface="Impact" panose="020B0806030902050204" pitchFamily="34" charset="0"/>
              </a:rPr>
              <a:t> </a:t>
            </a:r>
            <a:r>
              <a:rPr lang="en-US" sz="7200" b="1" dirty="0" err="1">
                <a:ln w="9525">
                  <a:solidFill>
                    <a:schemeClr val="bg1"/>
                  </a:solidFill>
                  <a:prstDash val="solid"/>
                </a:ln>
                <a:effectLst>
                  <a:outerShdw blurRad="12700" dist="38100" dir="2700000" algn="tl" rotWithShape="0">
                    <a:schemeClr val="bg1">
                      <a:lumMod val="50000"/>
                    </a:schemeClr>
                  </a:outerShdw>
                </a:effectLst>
                <a:latin typeface="Impact" panose="020B0806030902050204" pitchFamily="34" charset="0"/>
              </a:rPr>
              <a:t>menjaga</a:t>
            </a:r>
            <a:endParaRPr lang="en-US" sz="7200" b="1" dirty="0">
              <a:ln w="9525">
                <a:solidFill>
                  <a:schemeClr val="bg1"/>
                </a:solidFill>
                <a:prstDash val="solid"/>
              </a:ln>
              <a:effectLst>
                <a:outerShdw blurRad="12700" dist="38100" dir="2700000" algn="tl" rotWithShape="0">
                  <a:schemeClr val="bg1">
                    <a:lumMod val="50000"/>
                  </a:schemeClr>
                </a:outerShdw>
              </a:effectLst>
              <a:latin typeface="Impact" panose="020B0806030902050204" pitchFamily="34" charset="0"/>
            </a:endParaRPr>
          </a:p>
        </p:txBody>
      </p:sp>
      <p:sp>
        <p:nvSpPr>
          <p:cNvPr id="10" name="TextBox 9"/>
          <p:cNvSpPr txBox="1"/>
          <p:nvPr/>
        </p:nvSpPr>
        <p:spPr>
          <a:xfrm>
            <a:off x="476028" y="1428929"/>
            <a:ext cx="8286971" cy="1862048"/>
          </a:xfrm>
          <a:prstGeom prst="rect">
            <a:avLst/>
          </a:prstGeom>
          <a:noFill/>
        </p:spPr>
        <p:txBody>
          <a:bodyPr>
            <a:spAutoFit/>
          </a:bodyPr>
          <a:lstStyle/>
          <a:p>
            <a:pPr algn="ctr" eaLnBrk="1" fontAlgn="auto" hangingPunct="1">
              <a:spcBef>
                <a:spcPts val="0"/>
              </a:spcBef>
              <a:spcAft>
                <a:spcPts val="0"/>
              </a:spcAft>
              <a:defRPr/>
            </a:pPr>
            <a:r>
              <a:rPr lang="en-US" sz="11500" b="1" dirty="0">
                <a:ln w="9525">
                  <a:solidFill>
                    <a:schemeClr val="bg1"/>
                  </a:solidFill>
                  <a:prstDash val="solid"/>
                </a:ln>
                <a:solidFill>
                  <a:srgbClr val="FFFF00"/>
                </a:solidFill>
                <a:effectLst>
                  <a:outerShdw blurRad="12700" dist="38100" dir="2700000" algn="tl" rotWithShape="0">
                    <a:schemeClr val="bg1">
                      <a:lumMod val="50000"/>
                    </a:schemeClr>
                  </a:outerShdw>
                </a:effectLst>
                <a:latin typeface="Impact" panose="020B0806030902050204" pitchFamily="34" charset="0"/>
              </a:rPr>
              <a:t>KEBERSIHAN</a:t>
            </a:r>
          </a:p>
        </p:txBody>
      </p:sp>
      <p:sp>
        <p:nvSpPr>
          <p:cNvPr id="20" name="TextBox 19"/>
          <p:cNvSpPr txBox="1"/>
          <p:nvPr/>
        </p:nvSpPr>
        <p:spPr>
          <a:xfrm>
            <a:off x="476028" y="2822300"/>
            <a:ext cx="8286971" cy="1862048"/>
          </a:xfrm>
          <a:prstGeom prst="rect">
            <a:avLst/>
          </a:prstGeom>
          <a:noFill/>
        </p:spPr>
        <p:txBody>
          <a:bodyPr>
            <a:spAutoFit/>
          </a:bodyPr>
          <a:lstStyle/>
          <a:p>
            <a:pPr algn="ctr" eaLnBrk="1" fontAlgn="auto" hangingPunct="1">
              <a:spcBef>
                <a:spcPts val="0"/>
              </a:spcBef>
              <a:spcAft>
                <a:spcPts val="0"/>
              </a:spcAft>
              <a:defRPr/>
            </a:pPr>
            <a:r>
              <a:rPr lang="en-US" sz="11500" b="1" dirty="0">
                <a:ln w="9525">
                  <a:solidFill>
                    <a:schemeClr val="bg1"/>
                  </a:solidFill>
                  <a:prstDash val="solid"/>
                </a:ln>
                <a:solidFill>
                  <a:srgbClr val="FFFF00"/>
                </a:solidFill>
                <a:effectLst>
                  <a:outerShdw blurRad="12700" dist="38100" dir="2700000" algn="tl" rotWithShape="0">
                    <a:schemeClr val="bg1">
                      <a:lumMod val="50000"/>
                    </a:schemeClr>
                  </a:outerShdw>
                </a:effectLst>
                <a:latin typeface="Impact" panose="020B0806030902050204" pitchFamily="34" charset="0"/>
              </a:rPr>
              <a:t>BANDAR KITA</a:t>
            </a:r>
          </a:p>
        </p:txBody>
      </p:sp>
      <p:sp>
        <p:nvSpPr>
          <p:cNvPr id="21" name="TextBox 20"/>
          <p:cNvSpPr txBox="1"/>
          <p:nvPr/>
        </p:nvSpPr>
        <p:spPr>
          <a:xfrm>
            <a:off x="457200" y="4833594"/>
            <a:ext cx="8305800" cy="707886"/>
          </a:xfrm>
          <a:prstGeom prst="rect">
            <a:avLst/>
          </a:prstGeom>
          <a:noFill/>
        </p:spPr>
        <p:txBody>
          <a:bodyPr rIns="0">
            <a:spAutoFit/>
          </a:bodyPr>
          <a:lstStyle/>
          <a:p>
            <a:pPr algn="ctr" eaLnBrk="1" fontAlgn="auto" hangingPunct="1">
              <a:spcBef>
                <a:spcPts val="0"/>
              </a:spcBef>
              <a:spcAft>
                <a:spcPts val="0"/>
              </a:spcAft>
              <a:defRPr/>
            </a:pPr>
            <a:r>
              <a:rPr lang="en-US" sz="4000" b="1" dirty="0">
                <a:ln w="9525">
                  <a:solidFill>
                    <a:schemeClr val="bg1"/>
                  </a:solidFill>
                  <a:prstDash val="solid"/>
                </a:ln>
                <a:effectLst>
                  <a:outerShdw blurRad="12700" dist="38100" dir="2700000" algn="tl" rotWithShape="0">
                    <a:schemeClr val="bg1">
                      <a:lumMod val="50000"/>
                    </a:schemeClr>
                  </a:outerShdw>
                </a:effectLst>
                <a:latin typeface="Impact" panose="020B0806030902050204" pitchFamily="34" charset="0"/>
              </a:rPr>
              <a:t>- </a:t>
            </a:r>
            <a:r>
              <a:rPr lang="en-US" sz="4000" b="1" dirty="0" err="1">
                <a:ln w="9525">
                  <a:solidFill>
                    <a:schemeClr val="bg1"/>
                  </a:solidFill>
                  <a:prstDash val="solid"/>
                </a:ln>
                <a:effectLst>
                  <a:outerShdw blurRad="12700" dist="38100" dir="2700000" algn="tl" rotWithShape="0">
                    <a:schemeClr val="bg1">
                      <a:lumMod val="50000"/>
                    </a:schemeClr>
                  </a:outerShdw>
                </a:effectLst>
                <a:latin typeface="Impact" panose="020B0806030902050204" pitchFamily="34" charset="0"/>
              </a:rPr>
              <a:t>Transformasi</a:t>
            </a:r>
            <a:r>
              <a:rPr lang="en-US" sz="4000" b="1" dirty="0">
                <a:ln w="9525">
                  <a:solidFill>
                    <a:schemeClr val="bg1"/>
                  </a:solidFill>
                  <a:prstDash val="solid"/>
                </a:ln>
                <a:effectLst>
                  <a:outerShdw blurRad="12700" dist="38100" dir="2700000" algn="tl" rotWithShape="0">
                    <a:schemeClr val="bg1">
                      <a:lumMod val="50000"/>
                    </a:schemeClr>
                  </a:outerShdw>
                </a:effectLst>
                <a:latin typeface="Impact" panose="020B0806030902050204" pitchFamily="34" charset="0"/>
              </a:rPr>
              <a:t> Terengganu </a:t>
            </a:r>
            <a:r>
              <a:rPr lang="en-US" sz="4000" b="1" dirty="0" err="1">
                <a:ln w="9525">
                  <a:solidFill>
                    <a:schemeClr val="bg1"/>
                  </a:solidFill>
                  <a:prstDash val="solid"/>
                </a:ln>
                <a:effectLst>
                  <a:outerShdw blurRad="12700" dist="38100" dir="2700000" algn="tl" rotWithShape="0">
                    <a:schemeClr val="bg1">
                      <a:lumMod val="50000"/>
                    </a:schemeClr>
                  </a:outerShdw>
                </a:effectLst>
                <a:latin typeface="Impact" panose="020B0806030902050204" pitchFamily="34" charset="0"/>
              </a:rPr>
              <a:t>Baru</a:t>
            </a:r>
            <a:r>
              <a:rPr lang="en-US" sz="4000" b="1" dirty="0">
                <a:ln w="9525">
                  <a:solidFill>
                    <a:schemeClr val="bg1"/>
                  </a:solidFill>
                  <a:prstDash val="solid"/>
                </a:ln>
                <a:effectLst>
                  <a:outerShdw blurRad="12700" dist="38100" dir="2700000" algn="tl" rotWithShape="0">
                    <a:schemeClr val="bg1">
                      <a:lumMod val="50000"/>
                    </a:schemeClr>
                  </a:outerShdw>
                </a:effectLst>
                <a:latin typeface="Impact" panose="020B0806030902050204" pitchFamily="34" charset="0"/>
              </a:rPr>
              <a:t> -</a:t>
            </a:r>
          </a:p>
        </p:txBody>
      </p:sp>
      <p:sp>
        <p:nvSpPr>
          <p:cNvPr id="22" name="TextBox 21"/>
          <p:cNvSpPr txBox="1"/>
          <p:nvPr/>
        </p:nvSpPr>
        <p:spPr>
          <a:xfrm>
            <a:off x="457200" y="5385137"/>
            <a:ext cx="8305800" cy="1015663"/>
          </a:xfrm>
          <a:prstGeom prst="rect">
            <a:avLst/>
          </a:prstGeom>
          <a:noFill/>
        </p:spPr>
        <p:txBody>
          <a:bodyPr rIns="0">
            <a:spAutoFit/>
          </a:bodyPr>
          <a:lstStyle/>
          <a:p>
            <a:pPr algn="ctr" eaLnBrk="1" fontAlgn="auto" hangingPunct="1">
              <a:spcBef>
                <a:spcPts val="0"/>
              </a:spcBef>
              <a:spcAft>
                <a:spcPts val="0"/>
              </a:spcAft>
              <a:defRPr/>
            </a:pPr>
            <a:r>
              <a:rPr lang="en-US" sz="6000" b="1" dirty="0">
                <a:ln w="9525">
                  <a:solidFill>
                    <a:schemeClr val="bg1"/>
                  </a:solidFill>
                  <a:prstDash val="solid"/>
                </a:ln>
                <a:effectLst>
                  <a:outerShdw blurRad="12700" dist="38100" dir="2700000" algn="tl" rotWithShape="0">
                    <a:schemeClr val="bg1">
                      <a:lumMod val="50000"/>
                    </a:schemeClr>
                  </a:outerShdw>
                </a:effectLst>
                <a:latin typeface="Impact" panose="020B0806030902050204" pitchFamily="34" charset="0"/>
              </a:rPr>
              <a:t>‘TERENGGANU TERBERSIH’</a:t>
            </a:r>
          </a:p>
        </p:txBody>
      </p:sp>
    </p:spTree>
    <p:extLst>
      <p:ext uri="{BB962C8B-B14F-4D97-AF65-F5344CB8AC3E}">
        <p14:creationId xmlns:p14="http://schemas.microsoft.com/office/powerpoint/2010/main" val="4062881736"/>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down)">
                                      <p:cBhvr>
                                        <p:cTn id="17" dur="500"/>
                                        <p:tgtEl>
                                          <p:spTgt spid="2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down)">
                                      <p:cBhvr>
                                        <p:cTn id="22" dur="500"/>
                                        <p:tgtEl>
                                          <p:spTgt spid="2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down)">
                                      <p:cBhvr>
                                        <p:cTn id="2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14348" y="264375"/>
            <a:ext cx="7500990" cy="707886"/>
          </a:xfrm>
          <a:prstGeom prst="rect">
            <a:avLst/>
          </a:prstGeom>
        </p:spPr>
        <p:txBody>
          <a:bodyPr wrap="square">
            <a:spAutoFit/>
          </a:bodyPr>
          <a:lstStyle/>
          <a:p>
            <a:pPr algn="ctr" fontAlgn="auto">
              <a:spcBef>
                <a:spcPts val="0"/>
              </a:spcBef>
              <a:spcAft>
                <a:spcPts val="0"/>
              </a:spcAft>
              <a:defRPr/>
            </a:pPr>
            <a:r>
              <a:rPr lang="en-US" sz="4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Pesanan</a:t>
            </a:r>
            <a:r>
              <a:rPr lang="en-US" sz="4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4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Takwa</a:t>
            </a:r>
            <a:endParaRPr lang="en-US" sz="4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35496" y="1933333"/>
            <a:ext cx="9036496" cy="1015663"/>
          </a:xfrm>
          <a:prstGeom prst="rect">
            <a:avLst/>
          </a:prstGeom>
          <a:solidFill>
            <a:srgbClr val="00FF00">
              <a:alpha val="20000"/>
            </a:srgbClr>
          </a:solidFill>
        </p:spPr>
        <p:txBody>
          <a:bodyPr wrap="square">
            <a:spAutoFit/>
          </a:bodyPr>
          <a:lstStyle/>
          <a:p>
            <a:pPr algn="ctr" rtl="1"/>
            <a:r>
              <a:rPr lang="ar-EG" sz="6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وَاعْلَمُوْا أَنَّ اللهَ مَعَ الْمُتَّقِيْنَ.</a:t>
            </a:r>
            <a:endParaRPr lang="ms-MY" sz="60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0" y="3915053"/>
            <a:ext cx="9144000" cy="1569660"/>
          </a:xfrm>
          <a:prstGeom prst="rect">
            <a:avLst/>
          </a:prstGeom>
          <a:solidFill>
            <a:schemeClr val="accent6">
              <a:lumMod val="75000"/>
              <a:alpha val="32000"/>
            </a:schemeClr>
          </a:solidFill>
          <a:ln w="57150">
            <a:noFill/>
          </a:ln>
        </p:spPr>
        <p:txBody>
          <a:bodyPr wrap="square">
            <a:spAutoFit/>
          </a:bodyPr>
          <a:lstStyle/>
          <a:p>
            <a:pPr algn="ctr" fontAlgn="auto">
              <a:spcBef>
                <a:spcPts val="0"/>
              </a:spcBef>
              <a:spcAft>
                <a:spcPts val="0"/>
              </a:spcAft>
              <a:defRPr/>
            </a:pPr>
            <a:r>
              <a:rPr lang="en-US" sz="3200" b="1" dirty="0" err="1">
                <a:ln w="19050">
                  <a:solidFill>
                    <a:schemeClr val="tx1"/>
                  </a:solidFill>
                </a:ln>
                <a:solidFill>
                  <a:schemeClr val="bg1"/>
                </a:solidFill>
                <a:effectLst>
                  <a:glow rad="1016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t>
            </a:r>
            <a:r>
              <a:rPr lang="en-US" sz="3200" b="1" dirty="0" err="1" smtClean="0">
                <a:ln w="19050">
                  <a:solidFill>
                    <a:schemeClr val="tx1"/>
                  </a:solidFill>
                </a:ln>
                <a:solidFill>
                  <a:schemeClr val="bg1"/>
                </a:solidFill>
                <a:effectLst>
                  <a:glow rad="1016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ertakwalah</a:t>
            </a:r>
            <a:r>
              <a:rPr lang="en-US" sz="3200" b="1" dirty="0" smtClean="0">
                <a:ln w="19050">
                  <a:solidFill>
                    <a:schemeClr val="tx1"/>
                  </a:solidFill>
                </a:ln>
                <a:solidFill>
                  <a:schemeClr val="bg1"/>
                </a:solidFill>
                <a:effectLst>
                  <a:glow rad="1016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err="1" smtClean="0">
                <a:ln w="19050">
                  <a:solidFill>
                    <a:schemeClr val="tx1"/>
                  </a:solidFill>
                </a:ln>
                <a:solidFill>
                  <a:schemeClr val="bg1"/>
                </a:solidFill>
                <a:effectLst>
                  <a:glow rad="1016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kepada</a:t>
            </a:r>
            <a:r>
              <a:rPr lang="en-US" sz="3200" b="1" dirty="0" smtClean="0">
                <a:ln w="19050">
                  <a:solidFill>
                    <a:schemeClr val="tx1"/>
                  </a:solidFill>
                </a:ln>
                <a:solidFill>
                  <a:schemeClr val="bg1"/>
                </a:solidFill>
                <a:effectLst>
                  <a:glow rad="1016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a:t>
            </a:r>
          </a:p>
          <a:p>
            <a:pPr algn="ctr" fontAlgn="auto">
              <a:spcBef>
                <a:spcPts val="0"/>
              </a:spcBef>
              <a:spcAft>
                <a:spcPts val="0"/>
              </a:spcAft>
              <a:defRPr/>
            </a:pPr>
            <a:r>
              <a:rPr lang="en-US" sz="3200" b="1" dirty="0" smtClean="0">
                <a:ln w="19050">
                  <a:solidFill>
                    <a:schemeClr val="tx1"/>
                  </a:solidFill>
                </a:ln>
                <a:solidFill>
                  <a:schemeClr val="bg1"/>
                </a:solidFill>
                <a:effectLst>
                  <a:glow rad="1016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err="1" smtClean="0">
                <a:ln w="19050">
                  <a:solidFill>
                    <a:schemeClr val="tx1"/>
                  </a:solidFill>
                </a:ln>
                <a:solidFill>
                  <a:schemeClr val="bg1"/>
                </a:solidFill>
                <a:effectLst>
                  <a:glow rad="1016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sesungguhnya</a:t>
            </a:r>
            <a:r>
              <a:rPr lang="en-US" sz="3200" b="1" dirty="0" smtClean="0">
                <a:ln w="19050">
                  <a:solidFill>
                    <a:schemeClr val="tx1"/>
                  </a:solidFill>
                </a:ln>
                <a:solidFill>
                  <a:schemeClr val="bg1"/>
                </a:solidFill>
                <a:effectLst>
                  <a:glow rad="1016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a:t>
            </a:r>
            <a:r>
              <a:rPr lang="en-US" sz="3200" b="1" dirty="0" err="1" smtClean="0">
                <a:ln w="19050">
                  <a:solidFill>
                    <a:schemeClr val="tx1"/>
                  </a:solidFill>
                </a:ln>
                <a:solidFill>
                  <a:schemeClr val="bg1"/>
                </a:solidFill>
                <a:effectLst>
                  <a:glow rad="1016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bersama</a:t>
            </a:r>
            <a:r>
              <a:rPr lang="en-US" sz="3200" b="1" dirty="0" smtClean="0">
                <a:ln w="19050">
                  <a:solidFill>
                    <a:schemeClr val="tx1"/>
                  </a:solidFill>
                </a:ln>
                <a:solidFill>
                  <a:schemeClr val="bg1"/>
                </a:solidFill>
                <a:effectLst>
                  <a:glow rad="1016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orang-orang yang </a:t>
            </a:r>
            <a:r>
              <a:rPr lang="en-US" sz="3200" b="1" dirty="0" err="1" smtClean="0">
                <a:ln w="19050">
                  <a:solidFill>
                    <a:schemeClr val="tx1"/>
                  </a:solidFill>
                </a:ln>
                <a:solidFill>
                  <a:schemeClr val="bg1"/>
                </a:solidFill>
                <a:effectLst>
                  <a:glow rad="1016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soleh</a:t>
            </a:r>
            <a:r>
              <a:rPr lang="en-US" sz="3200" b="1" dirty="0" smtClean="0">
                <a:ln w="19050">
                  <a:solidFill>
                    <a:schemeClr val="tx1"/>
                  </a:solidFill>
                </a:ln>
                <a:solidFill>
                  <a:schemeClr val="bg1"/>
                </a:solidFill>
                <a:effectLst>
                  <a:glow rad="1016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t>
            </a:r>
            <a:endParaRPr lang="en-US" sz="3200" b="1" dirty="0">
              <a:ln>
                <a:solidFill>
                  <a:sysClr val="windowText" lastClr="000000"/>
                </a:solidFill>
              </a:ln>
              <a:solidFill>
                <a:srgbClr val="00FF00"/>
              </a:solidFill>
              <a:effectLst>
                <a:glow rad="101600">
                  <a:schemeClr val="tx1">
                    <a:alpha val="60000"/>
                  </a:schemeClr>
                </a:glo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8092776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urved Down Arrow 2"/>
          <p:cNvSpPr/>
          <p:nvPr/>
        </p:nvSpPr>
        <p:spPr>
          <a:xfrm rot="4223208">
            <a:off x="6599814" y="2520894"/>
            <a:ext cx="2924243" cy="1027138"/>
          </a:xfrm>
          <a:prstGeom prst="curvedDownArrow">
            <a:avLst>
              <a:gd name="adj1" fmla="val 20951"/>
              <a:gd name="adj2" fmla="val 50000"/>
              <a:gd name="adj3" fmla="val 50634"/>
            </a:avLst>
          </a:prstGeom>
          <a:solidFill>
            <a:srgbClr val="D60093"/>
          </a:soli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chemeClr val="tx1"/>
              </a:solidFill>
              <a:effectLst>
                <a:glow rad="101600">
                  <a:schemeClr val="tx1">
                    <a:alpha val="60000"/>
                  </a:schemeClr>
                </a:glow>
              </a:effectLst>
            </a:endParaRPr>
          </a:p>
        </p:txBody>
      </p:sp>
      <p:sp>
        <p:nvSpPr>
          <p:cNvPr id="4" name="TextBox 3"/>
          <p:cNvSpPr txBox="1"/>
          <p:nvPr/>
        </p:nvSpPr>
        <p:spPr>
          <a:xfrm>
            <a:off x="71438" y="332656"/>
            <a:ext cx="9001156" cy="553998"/>
          </a:xfrm>
          <a:prstGeom prst="rect">
            <a:avLst/>
          </a:prstGeom>
          <a:noFill/>
        </p:spPr>
        <p:txBody>
          <a:bodyPr wrap="square" rtlCol="0">
            <a:spAutoFit/>
          </a:bodyPr>
          <a:lstStyle/>
          <a:p>
            <a:pPr algn="ct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Peringatan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takwa</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Flowchart: Alternate Process 4"/>
          <p:cNvSpPr/>
          <p:nvPr/>
        </p:nvSpPr>
        <p:spPr>
          <a:xfrm>
            <a:off x="683568" y="2060062"/>
            <a:ext cx="3528392" cy="4105242"/>
          </a:xfrm>
          <a:prstGeom prst="flowChartAlternateProcess">
            <a:avLst/>
          </a:prstGeom>
          <a:solidFill>
            <a:srgbClr val="9900FF">
              <a:alpha val="93000"/>
            </a:srgbClr>
          </a:solidFill>
          <a:ln w="57150">
            <a:solidFill>
              <a:schemeClr val="bg1"/>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Pertingkatkan</a:t>
            </a:r>
            <a:r>
              <a:rPr lang="en-US" sz="26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Amal</a:t>
            </a:r>
            <a:r>
              <a:rPr lang="en-US" sz="26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Kepada</a:t>
            </a:r>
            <a:r>
              <a:rPr lang="en-US" sz="26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6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Taala</a:t>
            </a:r>
            <a:r>
              <a:rPr lang="en-US" sz="26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terutama</a:t>
            </a:r>
            <a:r>
              <a:rPr lang="en-US" sz="26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pada</a:t>
            </a:r>
            <a:r>
              <a:rPr lang="en-US" sz="26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hari-hari</a:t>
            </a:r>
            <a:r>
              <a:rPr lang="en-US" sz="26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yang </a:t>
            </a:r>
            <a:r>
              <a:rPr lang="en-US" sz="26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mulia</a:t>
            </a:r>
            <a:endParaRPr lang="en-US" sz="2600" dirty="0">
              <a:effectLst>
                <a:outerShdw blurRad="38100" dist="38100" dir="2700000" algn="tl">
                  <a:srgbClr val="000000">
                    <a:alpha val="43137"/>
                  </a:srgbClr>
                </a:outerShdw>
              </a:effectLst>
            </a:endParaRPr>
          </a:p>
        </p:txBody>
      </p:sp>
      <p:sp>
        <p:nvSpPr>
          <p:cNvPr id="6" name="Snip Diagonal Corner Rectangle 5"/>
          <p:cNvSpPr/>
          <p:nvPr/>
        </p:nvSpPr>
        <p:spPr>
          <a:xfrm>
            <a:off x="4572000" y="3354071"/>
            <a:ext cx="3312368" cy="768143"/>
          </a:xfrm>
          <a:prstGeom prst="snip2DiagRect">
            <a:avLst/>
          </a:prstGeo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a:ln w="38100">
            <a:solidFill>
              <a:schemeClr val="bg1"/>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Hari</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Arafah</a:t>
            </a:r>
            <a:endParaRPr lang="en-US" sz="2400" dirty="0">
              <a:effectLst>
                <a:glow rad="101600">
                  <a:prstClr val="black">
                    <a:alpha val="60000"/>
                  </a:prstClr>
                </a:glow>
                <a:outerShdw blurRad="38100" dist="38100" dir="2700000" algn="tl">
                  <a:srgbClr val="000000">
                    <a:alpha val="43137"/>
                  </a:srgbClr>
                </a:outerShdw>
              </a:effectLst>
            </a:endParaRPr>
          </a:p>
        </p:txBody>
      </p:sp>
      <p:sp>
        <p:nvSpPr>
          <p:cNvPr id="7" name="Snip Diagonal Corner Rectangle 6"/>
          <p:cNvSpPr/>
          <p:nvPr/>
        </p:nvSpPr>
        <p:spPr>
          <a:xfrm>
            <a:off x="4572016" y="2284658"/>
            <a:ext cx="3312352" cy="880255"/>
          </a:xfrm>
          <a:prstGeom prst="snip2DiagRect">
            <a:avLst/>
          </a:prstGeo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a:ln w="38100">
            <a:solidFill>
              <a:schemeClr val="bg1"/>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Hari</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Jumaat</a:t>
            </a:r>
            <a:endParaRPr lang="en-US" sz="2400" dirty="0">
              <a:effectLst>
                <a:glow rad="101600">
                  <a:prstClr val="black">
                    <a:alpha val="60000"/>
                  </a:prstClr>
                </a:glow>
                <a:outerShdw blurRad="38100" dist="38100" dir="2700000" algn="tl">
                  <a:srgbClr val="000000">
                    <a:alpha val="43137"/>
                  </a:srgbClr>
                </a:outerShdw>
              </a:effectLst>
            </a:endParaRPr>
          </a:p>
        </p:txBody>
      </p:sp>
      <p:sp>
        <p:nvSpPr>
          <p:cNvPr id="8" name="Snip Diagonal Corner Rectangle 7"/>
          <p:cNvSpPr/>
          <p:nvPr/>
        </p:nvSpPr>
        <p:spPr>
          <a:xfrm>
            <a:off x="4572016" y="4280950"/>
            <a:ext cx="3396144" cy="756171"/>
          </a:xfrm>
          <a:prstGeom prst="snip2DiagRect">
            <a:avLst/>
          </a:prstGeo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a:ln w="38100">
            <a:solidFill>
              <a:schemeClr val="bg1"/>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Dua</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Hari</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Raya</a:t>
            </a:r>
            <a:endParaRPr lang="en-US" sz="2400" dirty="0">
              <a:effectLst>
                <a:glow rad="101600">
                  <a:prstClr val="black">
                    <a:alpha val="60000"/>
                  </a:prstClr>
                </a:glow>
                <a:outerShdw blurRad="38100" dist="38100" dir="2700000" algn="tl">
                  <a:srgbClr val="000000">
                    <a:alpha val="43137"/>
                  </a:srgbClr>
                </a:outerShdw>
              </a:effectLst>
            </a:endParaRPr>
          </a:p>
        </p:txBody>
      </p:sp>
      <p:sp>
        <p:nvSpPr>
          <p:cNvPr id="9" name="Snip Diagonal Corner Rectangle 8"/>
          <p:cNvSpPr/>
          <p:nvPr/>
        </p:nvSpPr>
        <p:spPr>
          <a:xfrm>
            <a:off x="4557780" y="5253145"/>
            <a:ext cx="3410379" cy="768143"/>
          </a:xfrm>
          <a:prstGeom prst="snip2DiagRect">
            <a:avLst/>
          </a:prstGeo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a:ln w="38100">
            <a:solidFill>
              <a:schemeClr val="bg1"/>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Hari</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Asyura</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
            </a:r>
            <a:endParaRPr lang="en-US" sz="2400" dirty="0">
              <a:effectLst>
                <a:glow rad="101600">
                  <a:prstClr val="black">
                    <a:alpha val="60000"/>
                  </a:prstClr>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8092776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urved Down Arrow 2"/>
          <p:cNvSpPr/>
          <p:nvPr/>
        </p:nvSpPr>
        <p:spPr>
          <a:xfrm rot="6500131" flipV="1">
            <a:off x="347950" y="2448754"/>
            <a:ext cx="2324124" cy="1456436"/>
          </a:xfrm>
          <a:prstGeom prst="curvedDownArrow">
            <a:avLst>
              <a:gd name="adj1" fmla="val 28952"/>
              <a:gd name="adj2" fmla="val 50000"/>
              <a:gd name="adj3" fmla="val 50634"/>
            </a:avLst>
          </a:prstGeom>
          <a:solidFill>
            <a:srgbClr val="D60093"/>
          </a:soli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chemeClr val="tx1"/>
              </a:solidFill>
              <a:effectLst>
                <a:glow rad="101600">
                  <a:schemeClr val="tx1">
                    <a:alpha val="60000"/>
                  </a:schemeClr>
                </a:glow>
              </a:effectLst>
            </a:endParaRPr>
          </a:p>
        </p:txBody>
      </p:sp>
      <p:sp>
        <p:nvSpPr>
          <p:cNvPr id="4" name="TextBox 3"/>
          <p:cNvSpPr txBox="1"/>
          <p:nvPr/>
        </p:nvSpPr>
        <p:spPr>
          <a:xfrm>
            <a:off x="71438" y="323945"/>
            <a:ext cx="9001156" cy="553998"/>
          </a:xfrm>
          <a:prstGeom prst="rect">
            <a:avLst/>
          </a:prstGeom>
          <a:noFill/>
        </p:spPr>
        <p:txBody>
          <a:bodyPr wrap="square" rtlCol="0">
            <a:spAutoFit/>
          </a:bodyPr>
          <a:lstStyle/>
          <a:p>
            <a:pPr algn="ct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Pengertian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Arafah</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Snip Diagonal Corner Rectangle 4"/>
          <p:cNvSpPr/>
          <p:nvPr/>
        </p:nvSpPr>
        <p:spPr>
          <a:xfrm>
            <a:off x="1835696" y="1663252"/>
            <a:ext cx="5328592" cy="1261692"/>
          </a:xfrm>
          <a:prstGeom prst="snip2DiagRect">
            <a:avLst/>
          </a:prstGeo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a:ln w="38100">
            <a:solidFill>
              <a:schemeClr val="bg1"/>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Tempat</a:t>
            </a:r>
            <a:r>
              <a:rPr lang="en-US" sz="26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yang </a:t>
            </a:r>
            <a:r>
              <a:rPr lang="en-US" sz="26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diwajibkan</a:t>
            </a:r>
            <a:r>
              <a:rPr lang="en-US" sz="26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jemaah</a:t>
            </a:r>
            <a:r>
              <a:rPr lang="en-US" sz="26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haji </a:t>
            </a:r>
            <a:r>
              <a:rPr lang="en-US" sz="26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ber</a:t>
            </a: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WUKUF</a:t>
            </a:r>
            <a:r>
              <a:rPr lang="en-US" sz="26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
            </a:r>
            <a:endParaRPr lang="en-US" sz="2600" dirty="0">
              <a:effectLst>
                <a:glow rad="101600">
                  <a:prstClr val="black">
                    <a:alpha val="60000"/>
                  </a:prstClr>
                </a:glow>
                <a:outerShdw blurRad="38100" dist="38100" dir="2700000" algn="tl">
                  <a:srgbClr val="000000">
                    <a:alpha val="43137"/>
                  </a:srgbClr>
                </a:outerShdw>
              </a:effectLst>
            </a:endParaRPr>
          </a:p>
        </p:txBody>
      </p:sp>
      <p:sp>
        <p:nvSpPr>
          <p:cNvPr id="6" name="Rectangle 5"/>
          <p:cNvSpPr/>
          <p:nvPr/>
        </p:nvSpPr>
        <p:spPr>
          <a:xfrm>
            <a:off x="2051720" y="3501008"/>
            <a:ext cx="4032448" cy="1368152"/>
          </a:xfrm>
          <a:prstGeom prst="rect">
            <a:avLst/>
          </a:prstGeom>
          <a:solidFill>
            <a:srgbClr val="FF0066"/>
          </a:solidFill>
          <a:ln w="38100">
            <a:solidFill>
              <a:schemeClr val="bg1"/>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Salah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satu</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daripada</a:t>
            </a:r>
            <a:endPar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a:p>
            <a:pPr algn="ct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RUKUN HAJI</a:t>
            </a:r>
            <a:endParaRPr lang="en-US" sz="28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8092776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71438" y="282714"/>
            <a:ext cx="9001156" cy="553998"/>
          </a:xfrm>
          <a:prstGeom prst="rect">
            <a:avLst/>
          </a:prstGeom>
          <a:noFill/>
        </p:spPr>
        <p:txBody>
          <a:bodyPr wrap="square" rtlCol="0">
            <a:spAutoFit/>
          </a:bodyPr>
          <a:lstStyle/>
          <a:p>
            <a:pPr algn="ct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Pendapat</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Ulama</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berkaitan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nama</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Arafah</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Snip Diagonal Corner Rectangle 3"/>
          <p:cNvSpPr/>
          <p:nvPr/>
        </p:nvSpPr>
        <p:spPr>
          <a:xfrm>
            <a:off x="802616" y="1046466"/>
            <a:ext cx="8017856" cy="1023395"/>
          </a:xfrm>
          <a:prstGeom prst="snip2DiagRect">
            <a:avLst/>
          </a:prstGeo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a:ln w="38100">
            <a:solidFill>
              <a:schemeClr val="bg1"/>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Tempat</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manusia</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berkenal-kenalan</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diantara</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satu</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sama</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lain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pada</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hari</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berwukuf</a:t>
            </a:r>
            <a:endParaRPr lang="en-US" sz="2400" dirty="0">
              <a:effectLst>
                <a:glow rad="101600">
                  <a:prstClr val="black">
                    <a:alpha val="60000"/>
                  </a:prstClr>
                </a:glow>
                <a:outerShdw blurRad="38100" dist="38100" dir="2700000" algn="tl">
                  <a:srgbClr val="000000">
                    <a:alpha val="43137"/>
                  </a:srgbClr>
                </a:outerShdw>
              </a:effectLst>
            </a:endParaRPr>
          </a:p>
        </p:txBody>
      </p:sp>
      <p:sp>
        <p:nvSpPr>
          <p:cNvPr id="5" name="7-Point Star 4"/>
          <p:cNvSpPr/>
          <p:nvPr/>
        </p:nvSpPr>
        <p:spPr>
          <a:xfrm>
            <a:off x="306657" y="980728"/>
            <a:ext cx="785818" cy="785818"/>
          </a:xfrm>
          <a:prstGeom prst="star7">
            <a:avLst/>
          </a:prstGeom>
          <a:solidFill>
            <a:srgbClr val="FFFF00"/>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a:p>
            <a:pPr algn="ctr"/>
            <a:r>
              <a:rPr lang="en-US" sz="32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1</a:t>
            </a:r>
            <a:endParaRPr lang="en-US" sz="3200" dirty="0"/>
          </a:p>
        </p:txBody>
      </p:sp>
      <p:sp>
        <p:nvSpPr>
          <p:cNvPr id="6" name="Snip Diagonal Corner Rectangle 5"/>
          <p:cNvSpPr/>
          <p:nvPr/>
        </p:nvSpPr>
        <p:spPr>
          <a:xfrm>
            <a:off x="802616" y="2139639"/>
            <a:ext cx="8017856" cy="1649401"/>
          </a:xfrm>
          <a:prstGeom prst="snip2DiagRect">
            <a:avLst/>
          </a:prstGeo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a:ln w="38100">
            <a:solidFill>
              <a:schemeClr val="bg1"/>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Jibrail</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telah</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membawa</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Nabi</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Ibrahim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a.s</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mengelilingi</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tempat</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itu</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memperlihatkan</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kepada</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baginda</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segala</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pemandangannya</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lalu</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berkata</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 </a:t>
            </a:r>
          </a:p>
        </p:txBody>
      </p:sp>
      <p:sp>
        <p:nvSpPr>
          <p:cNvPr id="7" name="7-Point Star 6"/>
          <p:cNvSpPr/>
          <p:nvPr/>
        </p:nvSpPr>
        <p:spPr>
          <a:xfrm>
            <a:off x="289786" y="2067631"/>
            <a:ext cx="785818" cy="785818"/>
          </a:xfrm>
          <a:prstGeom prst="star7">
            <a:avLst/>
          </a:prstGeom>
          <a:solidFill>
            <a:srgbClr val="FFFF00"/>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a:p>
            <a:pPr algn="ctr"/>
            <a:r>
              <a:rPr lang="en-US" sz="32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2</a:t>
            </a:r>
            <a:endParaRPr lang="en-US" sz="3200" dirty="0"/>
          </a:p>
        </p:txBody>
      </p:sp>
      <p:sp>
        <p:nvSpPr>
          <p:cNvPr id="8" name="Snip Diagonal Corner Rectangle 7"/>
          <p:cNvSpPr/>
          <p:nvPr/>
        </p:nvSpPr>
        <p:spPr>
          <a:xfrm>
            <a:off x="1187624" y="4378547"/>
            <a:ext cx="6984776" cy="1086903"/>
          </a:xfrm>
          <a:prstGeom prst="snip2DiagRect">
            <a:avLst/>
          </a:prstGeom>
          <a:solidFill>
            <a:srgbClr val="0070C0"/>
          </a:solidFill>
          <a:ln w="38100">
            <a:solidFill>
              <a:schemeClr val="bg1"/>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Jibril</a:t>
            </a:r>
            <a:r>
              <a:rPr lang="en-US" sz="2400"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Adakah</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engkau</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kenal</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adakah</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engkau</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kenal</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
            </a:r>
          </a:p>
          <a:p>
            <a:pPr algn="ct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Saya</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kenal</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saya</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kenal</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Nabi</a:t>
            </a:r>
            <a:r>
              <a:rPr lang="en-US" sz="2400"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Ibrahim </a:t>
            </a:r>
            <a:endParaRPr lang="en-US" sz="2400" dirty="0">
              <a:solidFill>
                <a:srgbClr val="FFFF00"/>
              </a:solidFill>
              <a:effectLst>
                <a:glow rad="101600">
                  <a:prstClr val="black">
                    <a:alpha val="60000"/>
                  </a:prstClr>
                </a:glow>
                <a:outerShdw blurRad="38100" dist="38100" dir="2700000" algn="tl">
                  <a:srgbClr val="000000">
                    <a:alpha val="43137"/>
                  </a:srgbClr>
                </a:outerShdw>
              </a:effectLst>
            </a:endParaRPr>
          </a:p>
        </p:txBody>
      </p:sp>
      <p:sp>
        <p:nvSpPr>
          <p:cNvPr id="9" name="Oval Callout 8"/>
          <p:cNvSpPr/>
          <p:nvPr/>
        </p:nvSpPr>
        <p:spPr>
          <a:xfrm>
            <a:off x="71438" y="3370435"/>
            <a:ext cx="1825168" cy="1008112"/>
          </a:xfrm>
          <a:prstGeom prst="wedgeEllipseCallout">
            <a:avLst>
              <a:gd name="adj1" fmla="val 37074"/>
              <a:gd name="adj2" fmla="val 62500"/>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b="1" dirty="0" smtClean="0">
                <a:effectLst>
                  <a:glow rad="101600">
                    <a:schemeClr val="tx1">
                      <a:alpha val="60000"/>
                    </a:schemeClr>
                  </a:glow>
                  <a:outerShdw blurRad="38100" dist="38100" dir="2700000" algn="tl">
                    <a:srgbClr val="000000">
                      <a:alpha val="43137"/>
                    </a:srgbClr>
                  </a:outerShdw>
                </a:effectLst>
                <a:cs typeface="Traditional Arabic" pitchFamily="2" charset="-78"/>
              </a:rPr>
              <a:t>أَعَرَفْتَ أَعَرَفْتَ</a:t>
            </a:r>
            <a:endParaRPr lang="ms-MY" sz="3200" b="1" dirty="0">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10" name="Oval Callout 9"/>
          <p:cNvSpPr/>
          <p:nvPr/>
        </p:nvSpPr>
        <p:spPr>
          <a:xfrm>
            <a:off x="7259816" y="3429000"/>
            <a:ext cx="1825168" cy="1008112"/>
          </a:xfrm>
          <a:prstGeom prst="wedgeEllipseCallout">
            <a:avLst>
              <a:gd name="adj1" fmla="val -16929"/>
              <a:gd name="adj2" fmla="val 116687"/>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b="1" dirty="0" smtClean="0">
                <a:effectLst>
                  <a:glow rad="101600">
                    <a:schemeClr val="tx1">
                      <a:alpha val="60000"/>
                    </a:schemeClr>
                  </a:glow>
                  <a:outerShdw blurRad="38100" dist="38100" dir="2700000" algn="tl">
                    <a:srgbClr val="000000">
                      <a:alpha val="43137"/>
                    </a:srgbClr>
                  </a:outerShdw>
                </a:effectLst>
                <a:cs typeface="Traditional Arabic" pitchFamily="2" charset="-78"/>
              </a:rPr>
              <a:t>عَرَفْتُ عَرَفْتُ</a:t>
            </a:r>
            <a:endParaRPr lang="ms-MY" sz="3200" b="1" dirty="0">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11" name="Snip Diagonal Corner Rectangle 10"/>
          <p:cNvSpPr/>
          <p:nvPr/>
        </p:nvSpPr>
        <p:spPr>
          <a:xfrm>
            <a:off x="692342" y="5628892"/>
            <a:ext cx="8056122" cy="1328500"/>
          </a:xfrm>
          <a:prstGeom prst="snip2DiagRect">
            <a:avLst/>
          </a:prstGeo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a:ln w="38100">
            <a:solidFill>
              <a:schemeClr val="bg1"/>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Tempat</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pertemuan</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semula</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Nabi</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Adam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a.s</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Siti</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Hawa</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selepas</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diturunkan</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dari</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syurga</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
            </a:r>
          </a:p>
        </p:txBody>
      </p:sp>
      <p:sp>
        <p:nvSpPr>
          <p:cNvPr id="12" name="7-Point Star 11"/>
          <p:cNvSpPr/>
          <p:nvPr/>
        </p:nvSpPr>
        <p:spPr>
          <a:xfrm>
            <a:off x="329798" y="5301208"/>
            <a:ext cx="785818" cy="785818"/>
          </a:xfrm>
          <a:prstGeom prst="star7">
            <a:avLst/>
          </a:prstGeom>
          <a:solidFill>
            <a:srgbClr val="FFFF00"/>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a:p>
            <a:pPr algn="ctr"/>
            <a:r>
              <a:rPr lang="en-US" sz="32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3</a:t>
            </a:r>
            <a:endParaRPr lang="en-US" sz="3200" dirty="0"/>
          </a:p>
        </p:txBody>
      </p:sp>
    </p:spTree>
    <p:extLst>
      <p:ext uri="{BB962C8B-B14F-4D97-AF65-F5344CB8AC3E}">
        <p14:creationId xmlns:p14="http://schemas.microsoft.com/office/powerpoint/2010/main" val="80927761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TotalTime>
  <Words>1617</Words>
  <Application>Microsoft Office PowerPoint</Application>
  <PresentationFormat>On-screen Show (4:3)</PresentationFormat>
  <Paragraphs>177</Paragraphs>
  <Slides>45</Slides>
  <Notes>3</Notes>
  <HiddenSlides>0</HiddenSlides>
  <MMClips>0</MMClips>
  <ScaleCrop>false</ScaleCrop>
  <HeadingPairs>
    <vt:vector size="4" baseType="variant">
      <vt:variant>
        <vt:lpstr>Theme</vt:lpstr>
      </vt:variant>
      <vt:variant>
        <vt:i4>3</vt:i4>
      </vt:variant>
      <vt:variant>
        <vt:lpstr>Slide Titles</vt:lpstr>
      </vt:variant>
      <vt:variant>
        <vt:i4>45</vt:i4>
      </vt:variant>
    </vt:vector>
  </HeadingPairs>
  <TitlesOfParts>
    <vt:vector size="48" baseType="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ACER</dc:creator>
  <cp:lastModifiedBy>wanshahril</cp:lastModifiedBy>
  <cp:revision>10</cp:revision>
  <dcterms:created xsi:type="dcterms:W3CDTF">2014-10-01T09:42:01Z</dcterms:created>
  <dcterms:modified xsi:type="dcterms:W3CDTF">2014-10-02T07:31:35Z</dcterms:modified>
</cp:coreProperties>
</file>